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43200638" cy="2880042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D59EA22-9C44-40E6-7957-DE7A5825DFB7}" name="Namsun Chou" initials="NC" userId="99e0f275c6fc2f1d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6FC"/>
    <a:srgbClr val="FBEBBD"/>
    <a:srgbClr val="EFF8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82" autoAdjust="0"/>
    <p:restoredTop sz="96242" autoAdjust="0"/>
  </p:normalViewPr>
  <p:slideViewPr>
    <p:cSldViewPr snapToGrid="0">
      <p:cViewPr varScale="1">
        <p:scale>
          <a:sx n="37" d="100"/>
          <a:sy n="37" d="100"/>
        </p:scale>
        <p:origin x="1148" y="256"/>
      </p:cViewPr>
      <p:guideLst/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8/10/relationships/authors" Target="authors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6F07F1-6395-43E8-A8A1-F946B472C7F1}" type="datetimeFigureOut">
              <a:rPr lang="ko-KR" altLang="en-US" smtClean="0"/>
              <a:t>2025-11-10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835275" y="857250"/>
            <a:ext cx="347345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39F6E1-28FD-4065-B981-98AD8B41A9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4169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39F6E1-28FD-4065-B981-98AD8B41A95E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7648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40048" y="4713405"/>
            <a:ext cx="36720542" cy="10026815"/>
          </a:xfrm>
        </p:spPr>
        <p:txBody>
          <a:bodyPr anchor="b"/>
          <a:lstStyle>
            <a:lvl1pPr algn="ctr">
              <a:defRPr sz="25197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0080" y="15126892"/>
            <a:ext cx="32400479" cy="6953434"/>
          </a:xfrm>
        </p:spPr>
        <p:txBody>
          <a:bodyPr/>
          <a:lstStyle>
            <a:lvl1pPr marL="0" indent="0" algn="ctr">
              <a:buNone/>
              <a:defRPr sz="10079"/>
            </a:lvl1pPr>
            <a:lvl2pPr marL="1920011" indent="0" algn="ctr">
              <a:buNone/>
              <a:defRPr sz="8399"/>
            </a:lvl2pPr>
            <a:lvl3pPr marL="3840023" indent="0" algn="ctr">
              <a:buNone/>
              <a:defRPr sz="7559"/>
            </a:lvl3pPr>
            <a:lvl4pPr marL="5760034" indent="0" algn="ctr">
              <a:buNone/>
              <a:defRPr sz="6719"/>
            </a:lvl4pPr>
            <a:lvl5pPr marL="7680046" indent="0" algn="ctr">
              <a:buNone/>
              <a:defRPr sz="6719"/>
            </a:lvl5pPr>
            <a:lvl6pPr marL="9600057" indent="0" algn="ctr">
              <a:buNone/>
              <a:defRPr sz="6719"/>
            </a:lvl6pPr>
            <a:lvl7pPr marL="11520068" indent="0" algn="ctr">
              <a:buNone/>
              <a:defRPr sz="6719"/>
            </a:lvl7pPr>
            <a:lvl8pPr marL="13440080" indent="0" algn="ctr">
              <a:buNone/>
              <a:defRPr sz="6719"/>
            </a:lvl8pPr>
            <a:lvl9pPr marL="15360091" indent="0" algn="ctr">
              <a:buNone/>
              <a:defRPr sz="6719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97C37-BCB8-4082-813C-28E7E5F884E8}" type="datetimeFigureOut">
              <a:rPr lang="ko-KR" altLang="en-US" smtClean="0"/>
              <a:t>2025-11-10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3625E-4A08-41E2-91A0-3511D727CC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8110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97C37-BCB8-4082-813C-28E7E5F884E8}" type="datetimeFigureOut">
              <a:rPr lang="ko-KR" altLang="en-US" smtClean="0"/>
              <a:t>2025-11-10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3625E-4A08-41E2-91A0-3511D727CC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5112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7546" y="7180114"/>
            <a:ext cx="37260550" cy="11980175"/>
          </a:xfrm>
        </p:spPr>
        <p:txBody>
          <a:bodyPr anchor="b"/>
          <a:lstStyle>
            <a:lvl1pPr>
              <a:defRPr sz="25197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7546" y="19273626"/>
            <a:ext cx="37260550" cy="6300091"/>
          </a:xfrm>
        </p:spPr>
        <p:txBody>
          <a:bodyPr/>
          <a:lstStyle>
            <a:lvl1pPr marL="0" indent="0">
              <a:buNone/>
              <a:defRPr sz="10079">
                <a:solidFill>
                  <a:schemeClr val="tx1">
                    <a:tint val="82000"/>
                  </a:schemeClr>
                </a:solidFill>
              </a:defRPr>
            </a:lvl1pPr>
            <a:lvl2pPr marL="1920011" indent="0">
              <a:buNone/>
              <a:defRPr sz="8399">
                <a:solidFill>
                  <a:schemeClr val="tx1">
                    <a:tint val="82000"/>
                  </a:schemeClr>
                </a:solidFill>
              </a:defRPr>
            </a:lvl2pPr>
            <a:lvl3pPr marL="3840023" indent="0">
              <a:buNone/>
              <a:defRPr sz="7559">
                <a:solidFill>
                  <a:schemeClr val="tx1">
                    <a:tint val="82000"/>
                  </a:schemeClr>
                </a:solidFill>
              </a:defRPr>
            </a:lvl3pPr>
            <a:lvl4pPr marL="5760034" indent="0">
              <a:buNone/>
              <a:defRPr sz="6719">
                <a:solidFill>
                  <a:schemeClr val="tx1">
                    <a:tint val="82000"/>
                  </a:schemeClr>
                </a:solidFill>
              </a:defRPr>
            </a:lvl4pPr>
            <a:lvl5pPr marL="7680046" indent="0">
              <a:buNone/>
              <a:defRPr sz="6719">
                <a:solidFill>
                  <a:schemeClr val="tx1">
                    <a:tint val="82000"/>
                  </a:schemeClr>
                </a:solidFill>
              </a:defRPr>
            </a:lvl5pPr>
            <a:lvl6pPr marL="9600057" indent="0">
              <a:buNone/>
              <a:defRPr sz="6719">
                <a:solidFill>
                  <a:schemeClr val="tx1">
                    <a:tint val="82000"/>
                  </a:schemeClr>
                </a:solidFill>
              </a:defRPr>
            </a:lvl6pPr>
            <a:lvl7pPr marL="11520068" indent="0">
              <a:buNone/>
              <a:defRPr sz="6719">
                <a:solidFill>
                  <a:schemeClr val="tx1">
                    <a:tint val="82000"/>
                  </a:schemeClr>
                </a:solidFill>
              </a:defRPr>
            </a:lvl7pPr>
            <a:lvl8pPr marL="13440080" indent="0">
              <a:buNone/>
              <a:defRPr sz="6719">
                <a:solidFill>
                  <a:schemeClr val="tx1">
                    <a:tint val="82000"/>
                  </a:schemeClr>
                </a:solidFill>
              </a:defRPr>
            </a:lvl8pPr>
            <a:lvl9pPr marL="15360091" indent="0">
              <a:buNone/>
              <a:defRPr sz="671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97C37-BCB8-4082-813C-28E7E5F884E8}" type="datetimeFigureOut">
              <a:rPr lang="ko-KR" altLang="en-US" smtClean="0"/>
              <a:t>2025-11-10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3625E-4A08-41E2-91A0-3511D727CC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2507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70044" y="7666780"/>
            <a:ext cx="18360271" cy="1827360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870323" y="7666780"/>
            <a:ext cx="18360271" cy="1827360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97C37-BCB8-4082-813C-28E7E5F884E8}" type="datetimeFigureOut">
              <a:rPr lang="ko-KR" altLang="en-US" smtClean="0"/>
              <a:t>2025-11-10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3625E-4A08-41E2-91A0-3511D727CC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0521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1" y="1533362"/>
            <a:ext cx="37260550" cy="5566751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75675" y="7060106"/>
            <a:ext cx="18275892" cy="3460049"/>
          </a:xfrm>
        </p:spPr>
        <p:txBody>
          <a:bodyPr anchor="b"/>
          <a:lstStyle>
            <a:lvl1pPr marL="0" indent="0">
              <a:buNone/>
              <a:defRPr sz="10079" b="1"/>
            </a:lvl1pPr>
            <a:lvl2pPr marL="1920011" indent="0">
              <a:buNone/>
              <a:defRPr sz="8399" b="1"/>
            </a:lvl2pPr>
            <a:lvl3pPr marL="3840023" indent="0">
              <a:buNone/>
              <a:defRPr sz="7559" b="1"/>
            </a:lvl3pPr>
            <a:lvl4pPr marL="5760034" indent="0">
              <a:buNone/>
              <a:defRPr sz="6719" b="1"/>
            </a:lvl4pPr>
            <a:lvl5pPr marL="7680046" indent="0">
              <a:buNone/>
              <a:defRPr sz="6719" b="1"/>
            </a:lvl5pPr>
            <a:lvl6pPr marL="9600057" indent="0">
              <a:buNone/>
              <a:defRPr sz="6719" b="1"/>
            </a:lvl6pPr>
            <a:lvl7pPr marL="11520068" indent="0">
              <a:buNone/>
              <a:defRPr sz="6719" b="1"/>
            </a:lvl7pPr>
            <a:lvl8pPr marL="13440080" indent="0">
              <a:buNone/>
              <a:defRPr sz="6719" b="1"/>
            </a:lvl8pPr>
            <a:lvl9pPr marL="15360091" indent="0">
              <a:buNone/>
              <a:defRPr sz="6719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75675" y="10520155"/>
            <a:ext cx="18275892" cy="154735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870325" y="7060106"/>
            <a:ext cx="18365898" cy="3460049"/>
          </a:xfrm>
        </p:spPr>
        <p:txBody>
          <a:bodyPr anchor="b"/>
          <a:lstStyle>
            <a:lvl1pPr marL="0" indent="0">
              <a:buNone/>
              <a:defRPr sz="10079" b="1"/>
            </a:lvl1pPr>
            <a:lvl2pPr marL="1920011" indent="0">
              <a:buNone/>
              <a:defRPr sz="8399" b="1"/>
            </a:lvl2pPr>
            <a:lvl3pPr marL="3840023" indent="0">
              <a:buNone/>
              <a:defRPr sz="7559" b="1"/>
            </a:lvl3pPr>
            <a:lvl4pPr marL="5760034" indent="0">
              <a:buNone/>
              <a:defRPr sz="6719" b="1"/>
            </a:lvl4pPr>
            <a:lvl5pPr marL="7680046" indent="0">
              <a:buNone/>
              <a:defRPr sz="6719" b="1"/>
            </a:lvl5pPr>
            <a:lvl6pPr marL="9600057" indent="0">
              <a:buNone/>
              <a:defRPr sz="6719" b="1"/>
            </a:lvl6pPr>
            <a:lvl7pPr marL="11520068" indent="0">
              <a:buNone/>
              <a:defRPr sz="6719" b="1"/>
            </a:lvl7pPr>
            <a:lvl8pPr marL="13440080" indent="0">
              <a:buNone/>
              <a:defRPr sz="6719" b="1"/>
            </a:lvl8pPr>
            <a:lvl9pPr marL="15360091" indent="0">
              <a:buNone/>
              <a:defRPr sz="6719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870325" y="10520155"/>
            <a:ext cx="18365898" cy="1547356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97C37-BCB8-4082-813C-28E7E5F884E8}" type="datetimeFigureOut">
              <a:rPr lang="ko-KR" altLang="en-US" smtClean="0"/>
              <a:t>2025-11-10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3625E-4A08-41E2-91A0-3511D727CC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9489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97C37-BCB8-4082-813C-28E7E5F884E8}" type="datetimeFigureOut">
              <a:rPr lang="ko-KR" altLang="en-US" smtClean="0"/>
              <a:t>2025-11-10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3625E-4A08-41E2-91A0-3511D727CC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3657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97C37-BCB8-4082-813C-28E7E5F884E8}" type="datetimeFigureOut">
              <a:rPr lang="ko-KR" altLang="en-US" smtClean="0"/>
              <a:t>2025-11-10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3625E-4A08-41E2-91A0-3511D727CC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1740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1" y="1920028"/>
            <a:ext cx="13933330" cy="6720099"/>
          </a:xfrm>
        </p:spPr>
        <p:txBody>
          <a:bodyPr anchor="b"/>
          <a:lstStyle>
            <a:lvl1pPr>
              <a:defRPr sz="13438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65898" y="4146734"/>
            <a:ext cx="21870323" cy="20466969"/>
          </a:xfrm>
        </p:spPr>
        <p:txBody>
          <a:bodyPr/>
          <a:lstStyle>
            <a:lvl1pPr>
              <a:defRPr sz="13438"/>
            </a:lvl1pPr>
            <a:lvl2pPr>
              <a:defRPr sz="11759"/>
            </a:lvl2pPr>
            <a:lvl3pPr>
              <a:defRPr sz="10079"/>
            </a:lvl3pPr>
            <a:lvl4pPr>
              <a:defRPr sz="8399"/>
            </a:lvl4pPr>
            <a:lvl5pPr>
              <a:defRPr sz="8399"/>
            </a:lvl5pPr>
            <a:lvl6pPr>
              <a:defRPr sz="8399"/>
            </a:lvl6pPr>
            <a:lvl7pPr>
              <a:defRPr sz="8399"/>
            </a:lvl7pPr>
            <a:lvl8pPr>
              <a:defRPr sz="8399"/>
            </a:lvl8pPr>
            <a:lvl9pPr>
              <a:defRPr sz="839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75671" y="8640127"/>
            <a:ext cx="13933330" cy="16006905"/>
          </a:xfrm>
        </p:spPr>
        <p:txBody>
          <a:bodyPr/>
          <a:lstStyle>
            <a:lvl1pPr marL="0" indent="0">
              <a:buNone/>
              <a:defRPr sz="6719"/>
            </a:lvl1pPr>
            <a:lvl2pPr marL="1920011" indent="0">
              <a:buNone/>
              <a:defRPr sz="5879"/>
            </a:lvl2pPr>
            <a:lvl3pPr marL="3840023" indent="0">
              <a:buNone/>
              <a:defRPr sz="5039"/>
            </a:lvl3pPr>
            <a:lvl4pPr marL="5760034" indent="0">
              <a:buNone/>
              <a:defRPr sz="4200"/>
            </a:lvl4pPr>
            <a:lvl5pPr marL="7680046" indent="0">
              <a:buNone/>
              <a:defRPr sz="4200"/>
            </a:lvl5pPr>
            <a:lvl6pPr marL="9600057" indent="0">
              <a:buNone/>
              <a:defRPr sz="4200"/>
            </a:lvl6pPr>
            <a:lvl7pPr marL="11520068" indent="0">
              <a:buNone/>
              <a:defRPr sz="4200"/>
            </a:lvl7pPr>
            <a:lvl8pPr marL="13440080" indent="0">
              <a:buNone/>
              <a:defRPr sz="4200"/>
            </a:lvl8pPr>
            <a:lvl9pPr marL="15360091" indent="0">
              <a:buNone/>
              <a:defRPr sz="42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97C37-BCB8-4082-813C-28E7E5F884E8}" type="datetimeFigureOut">
              <a:rPr lang="ko-KR" altLang="en-US" smtClean="0"/>
              <a:t>2025-11-10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3625E-4A08-41E2-91A0-3511D727CC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8554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1" y="1920028"/>
            <a:ext cx="13933330" cy="6720099"/>
          </a:xfrm>
        </p:spPr>
        <p:txBody>
          <a:bodyPr anchor="b"/>
          <a:lstStyle>
            <a:lvl1pPr>
              <a:defRPr sz="13438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365898" y="4146734"/>
            <a:ext cx="21870323" cy="20466969"/>
          </a:xfrm>
        </p:spPr>
        <p:txBody>
          <a:bodyPr anchor="t"/>
          <a:lstStyle>
            <a:lvl1pPr marL="0" indent="0">
              <a:buNone/>
              <a:defRPr sz="13438"/>
            </a:lvl1pPr>
            <a:lvl2pPr marL="1920011" indent="0">
              <a:buNone/>
              <a:defRPr sz="11759"/>
            </a:lvl2pPr>
            <a:lvl3pPr marL="3840023" indent="0">
              <a:buNone/>
              <a:defRPr sz="10079"/>
            </a:lvl3pPr>
            <a:lvl4pPr marL="5760034" indent="0">
              <a:buNone/>
              <a:defRPr sz="8399"/>
            </a:lvl4pPr>
            <a:lvl5pPr marL="7680046" indent="0">
              <a:buNone/>
              <a:defRPr sz="8399"/>
            </a:lvl5pPr>
            <a:lvl6pPr marL="9600057" indent="0">
              <a:buNone/>
              <a:defRPr sz="8399"/>
            </a:lvl6pPr>
            <a:lvl7pPr marL="11520068" indent="0">
              <a:buNone/>
              <a:defRPr sz="8399"/>
            </a:lvl7pPr>
            <a:lvl8pPr marL="13440080" indent="0">
              <a:buNone/>
              <a:defRPr sz="8399"/>
            </a:lvl8pPr>
            <a:lvl9pPr marL="15360091" indent="0">
              <a:buNone/>
              <a:defRPr sz="8399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75671" y="8640127"/>
            <a:ext cx="13933330" cy="16006905"/>
          </a:xfrm>
        </p:spPr>
        <p:txBody>
          <a:bodyPr/>
          <a:lstStyle>
            <a:lvl1pPr marL="0" indent="0">
              <a:buNone/>
              <a:defRPr sz="6719"/>
            </a:lvl1pPr>
            <a:lvl2pPr marL="1920011" indent="0">
              <a:buNone/>
              <a:defRPr sz="5879"/>
            </a:lvl2pPr>
            <a:lvl3pPr marL="3840023" indent="0">
              <a:buNone/>
              <a:defRPr sz="5039"/>
            </a:lvl3pPr>
            <a:lvl4pPr marL="5760034" indent="0">
              <a:buNone/>
              <a:defRPr sz="4200"/>
            </a:lvl4pPr>
            <a:lvl5pPr marL="7680046" indent="0">
              <a:buNone/>
              <a:defRPr sz="4200"/>
            </a:lvl5pPr>
            <a:lvl6pPr marL="9600057" indent="0">
              <a:buNone/>
              <a:defRPr sz="4200"/>
            </a:lvl6pPr>
            <a:lvl7pPr marL="11520068" indent="0">
              <a:buNone/>
              <a:defRPr sz="4200"/>
            </a:lvl7pPr>
            <a:lvl8pPr marL="13440080" indent="0">
              <a:buNone/>
              <a:defRPr sz="4200"/>
            </a:lvl8pPr>
            <a:lvl9pPr marL="15360091" indent="0">
              <a:buNone/>
              <a:defRPr sz="42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97C37-BCB8-4082-813C-28E7E5F884E8}" type="datetimeFigureOut">
              <a:rPr lang="ko-KR" altLang="en-US" smtClean="0"/>
              <a:t>2025-11-10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3625E-4A08-41E2-91A0-3511D727CC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9745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97C37-BCB8-4082-813C-28E7E5F884E8}" type="datetimeFigureOut">
              <a:rPr lang="ko-KR" altLang="en-US" smtClean="0"/>
              <a:t>2025-11-10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3625E-4A08-41E2-91A0-3511D727CC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0739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915459" y="1533356"/>
            <a:ext cx="9315138" cy="24407029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70046" y="1533356"/>
            <a:ext cx="27405405" cy="2440702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97C37-BCB8-4082-813C-28E7E5F884E8}" type="datetimeFigureOut">
              <a:rPr lang="ko-KR" altLang="en-US" smtClean="0"/>
              <a:t>2025-11-10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3625E-4A08-41E2-91A0-3511D727CC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7335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70044" y="1533362"/>
            <a:ext cx="37260550" cy="55667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70044" y="7666780"/>
            <a:ext cx="37260550" cy="18273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70044" y="26693734"/>
            <a:ext cx="9720144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3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897C37-BCB8-4082-813C-28E7E5F884E8}" type="datetimeFigureOut">
              <a:rPr lang="ko-KR" altLang="en-US" smtClean="0"/>
              <a:t>2025-11-10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310212" y="26693734"/>
            <a:ext cx="14580215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3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510450" y="26693734"/>
            <a:ext cx="9720144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3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E3625E-4A08-41E2-91A0-3511D727CCA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081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840023" rtl="0" eaLnBrk="1" latinLnBrk="1" hangingPunct="1">
        <a:lnSpc>
          <a:spcPct val="90000"/>
        </a:lnSpc>
        <a:spcBef>
          <a:spcPct val="0"/>
        </a:spcBef>
        <a:buNone/>
        <a:defRPr sz="1847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006" indent="-960006" algn="l" defTabSz="3840023" rtl="0" eaLnBrk="1" latinLnBrk="1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59" kern="1200">
          <a:solidFill>
            <a:schemeClr val="tx1"/>
          </a:solidFill>
          <a:latin typeface="+mn-lt"/>
          <a:ea typeface="+mn-ea"/>
          <a:cs typeface="+mn-cs"/>
        </a:defRPr>
      </a:lvl1pPr>
      <a:lvl2pPr marL="2880017" indent="-960006" algn="l" defTabSz="3840023" rtl="0" eaLnBrk="1" latinLnBrk="1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79" kern="1200">
          <a:solidFill>
            <a:schemeClr val="tx1"/>
          </a:solidFill>
          <a:latin typeface="+mn-lt"/>
          <a:ea typeface="+mn-ea"/>
          <a:cs typeface="+mn-cs"/>
        </a:defRPr>
      </a:lvl2pPr>
      <a:lvl3pPr marL="4800029" indent="-960006" algn="l" defTabSz="3840023" rtl="0" eaLnBrk="1" latinLnBrk="1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399" kern="1200">
          <a:solidFill>
            <a:schemeClr val="tx1"/>
          </a:solidFill>
          <a:latin typeface="+mn-lt"/>
          <a:ea typeface="+mn-ea"/>
          <a:cs typeface="+mn-cs"/>
        </a:defRPr>
      </a:lvl3pPr>
      <a:lvl4pPr marL="6720040" indent="-960006" algn="l" defTabSz="3840023" rtl="0" eaLnBrk="1" latinLnBrk="1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4pPr>
      <a:lvl5pPr marL="8640051" indent="-960006" algn="l" defTabSz="3840023" rtl="0" eaLnBrk="1" latinLnBrk="1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5pPr>
      <a:lvl6pPr marL="10560063" indent="-960006" algn="l" defTabSz="3840023" rtl="0" eaLnBrk="1" latinLnBrk="1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6pPr>
      <a:lvl7pPr marL="12480074" indent="-960006" algn="l" defTabSz="3840023" rtl="0" eaLnBrk="1" latinLnBrk="1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7pPr>
      <a:lvl8pPr marL="14400086" indent="-960006" algn="l" defTabSz="3840023" rtl="0" eaLnBrk="1" latinLnBrk="1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8pPr>
      <a:lvl9pPr marL="16320097" indent="-960006" algn="l" defTabSz="3840023" rtl="0" eaLnBrk="1" latinLnBrk="1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023" rtl="0" eaLnBrk="1" latinLnBrk="1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1pPr>
      <a:lvl2pPr marL="1920011" algn="l" defTabSz="3840023" rtl="0" eaLnBrk="1" latinLnBrk="1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840023" algn="l" defTabSz="3840023" rtl="0" eaLnBrk="1" latinLnBrk="1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3pPr>
      <a:lvl4pPr marL="5760034" algn="l" defTabSz="3840023" rtl="0" eaLnBrk="1" latinLnBrk="1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4pPr>
      <a:lvl5pPr marL="7680046" algn="l" defTabSz="3840023" rtl="0" eaLnBrk="1" latinLnBrk="1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5pPr>
      <a:lvl6pPr marL="9600057" algn="l" defTabSz="3840023" rtl="0" eaLnBrk="1" latinLnBrk="1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6pPr>
      <a:lvl7pPr marL="11520068" algn="l" defTabSz="3840023" rtl="0" eaLnBrk="1" latinLnBrk="1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7pPr>
      <a:lvl8pPr marL="13440080" algn="l" defTabSz="3840023" rtl="0" eaLnBrk="1" latinLnBrk="1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8pPr>
      <a:lvl9pPr marL="15360091" algn="l" defTabSz="3840023" rtl="0" eaLnBrk="1" latinLnBrk="1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직사각형 60">
            <a:extLst>
              <a:ext uri="{FF2B5EF4-FFF2-40B4-BE49-F238E27FC236}">
                <a16:creationId xmlns:a16="http://schemas.microsoft.com/office/drawing/2014/main" id="{AA55B99B-0A4C-D55F-4C2D-5EFCA89F83F9}"/>
              </a:ext>
            </a:extLst>
          </p:cNvPr>
          <p:cNvSpPr/>
          <p:nvPr/>
        </p:nvSpPr>
        <p:spPr>
          <a:xfrm>
            <a:off x="28891363" y="4414544"/>
            <a:ext cx="14040000" cy="2415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Power spectrograms recorded from multiple cortical regions reveal clear, stimulus-specific neural activity. Visual and somatosensory stimulations elicit distinct patterns in their corresponding cortical areas, with well-separated peaks and temporal dynamics that highlight the specificity and robustness of the recorded responses.</a:t>
            </a:r>
            <a:endParaRPr lang="ko-KR" altLang="en-US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7E514811-A795-3D07-F44E-59D47FBE1A1E}"/>
              </a:ext>
            </a:extLst>
          </p:cNvPr>
          <p:cNvSpPr/>
          <p:nvPr/>
        </p:nvSpPr>
        <p:spPr>
          <a:xfrm>
            <a:off x="29110898" y="5523545"/>
            <a:ext cx="13458129" cy="15722916"/>
          </a:xfrm>
          <a:prstGeom prst="rect">
            <a:avLst/>
          </a:prstGeom>
          <a:solidFill>
            <a:schemeClr val="accent1">
              <a:lumMod val="40000"/>
              <a:lumOff val="60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BFC98ED3-FD37-5C14-C45B-5989C4875357}"/>
              </a:ext>
            </a:extLst>
          </p:cNvPr>
          <p:cNvSpPr/>
          <p:nvPr/>
        </p:nvSpPr>
        <p:spPr>
          <a:xfrm>
            <a:off x="14580319" y="4414545"/>
            <a:ext cx="14040000" cy="24159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F5C20D1-18D5-C574-699F-CC8E8F1823A4}"/>
              </a:ext>
            </a:extLst>
          </p:cNvPr>
          <p:cNvSpPr/>
          <p:nvPr/>
        </p:nvSpPr>
        <p:spPr>
          <a:xfrm>
            <a:off x="14877388" y="17350040"/>
            <a:ext cx="13451490" cy="10920716"/>
          </a:xfrm>
          <a:prstGeom prst="rect">
            <a:avLst/>
          </a:prstGeom>
          <a:solidFill>
            <a:schemeClr val="accent1">
              <a:lumMod val="40000"/>
              <a:lumOff val="60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00</a:t>
            </a:r>
            <a:endParaRPr lang="ko-KR" altLang="en-US" dirty="0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E50555CC-C453-0B66-D421-8A17462DAA7A}"/>
              </a:ext>
            </a:extLst>
          </p:cNvPr>
          <p:cNvSpPr/>
          <p:nvPr/>
        </p:nvSpPr>
        <p:spPr>
          <a:xfrm>
            <a:off x="14869572" y="5523544"/>
            <a:ext cx="13451490" cy="10681512"/>
          </a:xfrm>
          <a:prstGeom prst="rect">
            <a:avLst/>
          </a:prstGeom>
          <a:solidFill>
            <a:schemeClr val="accent1">
              <a:lumMod val="40000"/>
              <a:lumOff val="60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00</a:t>
            </a:r>
            <a:endParaRPr lang="ko-KR" altLang="en-US" dirty="0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1AF8EAB4-5E68-9D00-C5C2-6D157F0D001F}"/>
              </a:ext>
            </a:extLst>
          </p:cNvPr>
          <p:cNvSpPr/>
          <p:nvPr/>
        </p:nvSpPr>
        <p:spPr>
          <a:xfrm>
            <a:off x="269275" y="4414545"/>
            <a:ext cx="14040000" cy="24159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0159CC36-005E-0B54-E4FA-BF096576B016}"/>
              </a:ext>
            </a:extLst>
          </p:cNvPr>
          <p:cNvSpPr/>
          <p:nvPr/>
        </p:nvSpPr>
        <p:spPr>
          <a:xfrm>
            <a:off x="575889" y="11526190"/>
            <a:ext cx="13450289" cy="16744567"/>
          </a:xfrm>
          <a:prstGeom prst="rect">
            <a:avLst/>
          </a:prstGeom>
          <a:solidFill>
            <a:schemeClr val="accent1">
              <a:lumMod val="40000"/>
              <a:lumOff val="60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00</a:t>
            </a:r>
            <a:endParaRPr lang="ko-KR" altLang="en-US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9382C94C-AE4E-6742-A24A-7074C18598B7}"/>
              </a:ext>
            </a:extLst>
          </p:cNvPr>
          <p:cNvSpPr/>
          <p:nvPr/>
        </p:nvSpPr>
        <p:spPr>
          <a:xfrm>
            <a:off x="0" y="-74653"/>
            <a:ext cx="43200638" cy="4254882"/>
          </a:xfrm>
          <a:prstGeom prst="rect">
            <a:avLst/>
          </a:prstGeom>
          <a:solidFill>
            <a:srgbClr val="FBEB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6553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AC65C9-7E6C-CD13-C61C-2BD99DA71E5C}"/>
              </a:ext>
            </a:extLst>
          </p:cNvPr>
          <p:cNvSpPr txBox="1"/>
          <p:nvPr/>
        </p:nvSpPr>
        <p:spPr>
          <a:xfrm>
            <a:off x="7087891" y="2619916"/>
            <a:ext cx="27982856" cy="1477328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ctr"/>
            <a:r>
              <a:rPr lang="en-US" altLang="ko-KR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Emotion, Cognition &amp; Behavior Research Group, Korea Brain Research Institute (KBRI), Daegu 41062, Korea</a:t>
            </a:r>
            <a:endParaRPr lang="ko-KR" altLang="ko-K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ko-KR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Department of Robotics and Mechatronics Engineering, Daegu Gyeongbuk Institute of Science and Technology (DGIST), Daegu, 42988, Republic of Korea</a:t>
            </a:r>
          </a:p>
          <a:p>
            <a:pPr algn="ctr"/>
            <a:r>
              <a:rPr lang="en-US" altLang="ko-KR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Graduate School, Daegu Gyeongbuk Institute of Science &amp; Technology (DGIST), Daegu, 42988 Republic of Korea</a:t>
            </a:r>
          </a:p>
          <a:p>
            <a:pPr algn="ctr"/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* Corresponding Email : nschou@kbri.re.kr</a:t>
            </a:r>
            <a:endParaRPr lang="ko-KR" altLang="ko-K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3427A14-0EB2-6FEF-4972-2659F7DD1B15}"/>
              </a:ext>
            </a:extLst>
          </p:cNvPr>
          <p:cNvSpPr txBox="1"/>
          <p:nvPr/>
        </p:nvSpPr>
        <p:spPr>
          <a:xfrm>
            <a:off x="0" y="557884"/>
            <a:ext cx="4320063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 Reconfigurable Multisite </a:t>
            </a:r>
            <a:r>
              <a:rPr lang="en-US" altLang="ko-KR" sz="6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ECoG</a:t>
            </a:r>
            <a:r>
              <a:rPr lang="en-US" altLang="ko-K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Array for Recording from Multiple Cortical Regions</a:t>
            </a:r>
            <a:endParaRPr lang="ko-KR" alt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D7696BE-74D9-B5D4-F0F9-16C7AE10C97E}"/>
              </a:ext>
            </a:extLst>
          </p:cNvPr>
          <p:cNvSpPr txBox="1"/>
          <p:nvPr/>
        </p:nvSpPr>
        <p:spPr>
          <a:xfrm>
            <a:off x="12592294" y="1580711"/>
            <a:ext cx="16974051" cy="820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9466"/>
              </a:spcAft>
            </a:pPr>
            <a:r>
              <a:rPr lang="en-US" altLang="ko-KR" sz="3600" i="1" kern="100" dirty="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Jimin Lee</a:t>
            </a:r>
            <a:r>
              <a:rPr lang="en-US" altLang="ko-KR" sz="3600" i="1" kern="100" baseline="30000" dirty="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1.2</a:t>
            </a:r>
            <a:r>
              <a:rPr lang="en-US" altLang="ko-KR" sz="3600" kern="100" baseline="30000" dirty="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†</a:t>
            </a:r>
            <a:r>
              <a:rPr lang="en-US" altLang="ko-KR" sz="3600" i="1" kern="100" dirty="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en-US" altLang="ko-KR" sz="3600" i="1" kern="100" dirty="0" err="1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Jonghee</a:t>
            </a:r>
            <a:r>
              <a:rPr lang="en-US" altLang="ko-KR" sz="3600" i="1" kern="100" dirty="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 Eun</a:t>
            </a:r>
            <a:r>
              <a:rPr lang="en-US" altLang="ko-KR" sz="3600" i="1" kern="100" baseline="30000" dirty="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1</a:t>
            </a:r>
            <a:r>
              <a:rPr lang="en-US" altLang="ko-KR" sz="3600" kern="100" baseline="30000" dirty="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†</a:t>
            </a:r>
            <a:r>
              <a:rPr lang="en-US" altLang="ko-KR" sz="3600" i="1" kern="100" dirty="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en-US" altLang="ko-KR" sz="3600" i="1" kern="100" dirty="0" err="1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Juhyun</a:t>
            </a:r>
            <a:r>
              <a:rPr lang="en-US" altLang="ko-KR" sz="3600" i="1" kern="100" dirty="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 Kim</a:t>
            </a:r>
            <a:r>
              <a:rPr lang="en-US" altLang="ko-KR" sz="3600" i="1" kern="100" baseline="30000" dirty="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1*</a:t>
            </a:r>
            <a:r>
              <a:rPr lang="en-US" altLang="ko-KR" sz="3600" i="1" kern="100" dirty="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, Namsun Chou</a:t>
            </a:r>
            <a:r>
              <a:rPr lang="en-US" altLang="ko-KR" sz="3600" i="1" kern="100" baseline="30000" dirty="0">
                <a:solidFill>
                  <a:srgbClr val="000000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1,3*</a:t>
            </a:r>
            <a:endParaRPr lang="ko-KR" altLang="ko-KR" sz="3600" kern="100" dirty="0">
              <a:solidFill>
                <a:srgbClr val="000000"/>
              </a:solidFill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36F7C217-4424-8354-60AC-295E86DF2129}"/>
              </a:ext>
            </a:extLst>
          </p:cNvPr>
          <p:cNvSpPr/>
          <p:nvPr/>
        </p:nvSpPr>
        <p:spPr>
          <a:xfrm>
            <a:off x="575889" y="4611780"/>
            <a:ext cx="13458128" cy="815728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  <a:endParaRPr lang="ko-KR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11DD97-D8FB-9DEB-ACEC-E14BD4110E03}"/>
              </a:ext>
            </a:extLst>
          </p:cNvPr>
          <p:cNvSpPr txBox="1"/>
          <p:nvPr/>
        </p:nvSpPr>
        <p:spPr>
          <a:xfrm>
            <a:off x="14932222" y="14820365"/>
            <a:ext cx="13293279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65534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(a and b)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 Impedance and </a:t>
            </a: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(d)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 cyclic voltammetry (CV) comparison between pristine and PEDOT-coated electrodes </a:t>
            </a: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 SEM images comparing the surface morphology of electrodes with and without PEDOT:PSS </a:t>
            </a: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(e)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 Aging test of electrodes for 4 weeks</a:t>
            </a:r>
            <a:endParaRPr lang="ko-K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7C29B5D-BC65-ED54-9021-B39A21CA6F8E}"/>
              </a:ext>
            </a:extLst>
          </p:cNvPr>
          <p:cNvSpPr txBox="1"/>
          <p:nvPr/>
        </p:nvSpPr>
        <p:spPr>
          <a:xfrm>
            <a:off x="575890" y="5523544"/>
            <a:ext cx="13481314" cy="4893647"/>
          </a:xfrm>
          <a:prstGeom prst="rect">
            <a:avLst/>
          </a:prstGeom>
          <a:solidFill>
            <a:schemeClr val="accent1">
              <a:lumMod val="40000"/>
              <a:lumOff val="60000"/>
              <a:alpha val="17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Understanding distributed </a:t>
            </a: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cortical dynamics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 requires </a:t>
            </a: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simultaneous access to multiple brain regions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. However, current approaches face significant limitations. Commercial ECoG electrodes typically require a large craniotomy to cover multiple areas, resulting in a highly invasive implantation procedure. Furthermore, MEMS-based ECoG arrays often demand extensive redesign to target different cortical area combinations, leading to increased fabrication time and complexity. Building upon the limitations of existing technologies, this work presents a </a:t>
            </a:r>
            <a:r>
              <a:rPr lang="en-US" altLang="ko-KR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reconfigurable multisite ECoG platform</a:t>
            </a: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that offers significant advancements: </a:t>
            </a:r>
          </a:p>
          <a:p>
            <a:pPr marL="457200" indent="-457200" algn="just">
              <a:buAutoNum type="arabicParenBoth"/>
            </a:pP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It </a:t>
            </a:r>
            <a:r>
              <a:rPr lang="en-US" altLang="ko-KR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targets diverse cortical areas 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through a single, less invasive implantation.</a:t>
            </a:r>
          </a:p>
          <a:p>
            <a:pPr algn="just"/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(2) It </a:t>
            </a:r>
            <a:r>
              <a:rPr lang="en-US" altLang="ko-KR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enables adjustable access 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by simply changing the packaging of the electrode array and the custom-designed PCB. </a:t>
            </a:r>
          </a:p>
          <a:p>
            <a:pPr algn="just"/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(3) This approach </a:t>
            </a:r>
            <a:r>
              <a:rPr lang="en-US" altLang="ko-KR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eliminates the need for redesign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, overcoming the issues of increased fabrication time and complexity. </a:t>
            </a:r>
          </a:p>
          <a:p>
            <a:pPr algn="just"/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(4)Ultimately, it </a:t>
            </a:r>
            <a:r>
              <a:rPr lang="en-US" altLang="ko-KR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facilitates practical and versatile studies 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of large-scale neural processes in vivo.</a:t>
            </a:r>
          </a:p>
        </p:txBody>
      </p:sp>
      <p:pic>
        <p:nvPicPr>
          <p:cNvPr id="44" name="그림 43" descr="스크린샷, 디자인, 예술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4A0C8BE-0EE9-953A-E8DE-B95A6640F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32223" y="5636498"/>
            <a:ext cx="13319550" cy="9149758"/>
          </a:xfrm>
          <a:prstGeom prst="rect">
            <a:avLst/>
          </a:prstGeom>
        </p:spPr>
      </p:pic>
      <p:pic>
        <p:nvPicPr>
          <p:cNvPr id="45" name="그림 44" descr="장미, 실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3128A13-D885-6842-94A1-52FB4824B4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346" y="23884192"/>
            <a:ext cx="9125869" cy="4160162"/>
          </a:xfrm>
          <a:prstGeom prst="rect">
            <a:avLst/>
          </a:prstGeom>
        </p:spPr>
      </p:pic>
      <p:cxnSp>
        <p:nvCxnSpPr>
          <p:cNvPr id="56" name="직선 연결선 2">
            <a:extLst>
              <a:ext uri="{FF2B5EF4-FFF2-40B4-BE49-F238E27FC236}">
                <a16:creationId xmlns:a16="http://schemas.microsoft.com/office/drawing/2014/main" id="{6DB5C9E3-4E1A-39E9-BBC4-1521A5951B09}"/>
              </a:ext>
            </a:extLst>
          </p:cNvPr>
          <p:cNvCxnSpPr>
            <a:cxnSpLocks/>
          </p:cNvCxnSpPr>
          <p:nvPr/>
        </p:nvCxnSpPr>
        <p:spPr>
          <a:xfrm>
            <a:off x="137639" y="77746"/>
            <a:ext cx="42926188" cy="0"/>
          </a:xfrm>
          <a:prstGeom prst="line">
            <a:avLst/>
          </a:prstGeom>
          <a:ln w="342900" cap="sq" cmpd="sng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3BD541B0-4870-C1E6-D64B-0CB82F548CEA}"/>
              </a:ext>
            </a:extLst>
          </p:cNvPr>
          <p:cNvSpPr txBox="1"/>
          <p:nvPr/>
        </p:nvSpPr>
        <p:spPr>
          <a:xfrm>
            <a:off x="15031710" y="26910058"/>
            <a:ext cx="1322006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(a, b)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 Time-series ECoG signals simultaneously recorded from the motor and visual cortex during rest, movement, and visual stimulation. </a:t>
            </a: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(c, d)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 Visual evoked potentials (VEPs) during freezing and moving states.</a:t>
            </a:r>
            <a:endParaRPr lang="ko-K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99C46CE-B338-F7FA-9AF0-A63779B1318E}"/>
              </a:ext>
            </a:extLst>
          </p:cNvPr>
          <p:cNvSpPr txBox="1"/>
          <p:nvPr/>
        </p:nvSpPr>
        <p:spPr>
          <a:xfrm>
            <a:off x="29269192" y="13195909"/>
            <a:ext cx="132230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(a) 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Illustration of VEP &amp; SSEP experiments,</a:t>
            </a: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 (b) 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Time-series ECoG signals simultaneously recorded from the somatosensory and visual cortex during whisker and visual stimulation </a:t>
            </a: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(c, d)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 VEPs and somatosensory evoked potentials (SEPs) during visual(light)-only and simultaneous visual + somatosensory(whisker) stimulation</a:t>
            </a:r>
          </a:p>
        </p:txBody>
      </p: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9C18BED5-8E1D-961E-8278-D8780E06AE06}"/>
              </a:ext>
            </a:extLst>
          </p:cNvPr>
          <p:cNvSpPr/>
          <p:nvPr/>
        </p:nvSpPr>
        <p:spPr>
          <a:xfrm>
            <a:off x="575889" y="10607944"/>
            <a:ext cx="13458128" cy="815728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Packaging &amp; Implantation of ECoG Platform</a:t>
            </a:r>
            <a:endParaRPr lang="ko-KR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1639185-D994-A18B-D5D2-500DD5A2235B}"/>
              </a:ext>
            </a:extLst>
          </p:cNvPr>
          <p:cNvSpPr txBox="1"/>
          <p:nvPr/>
        </p:nvSpPr>
        <p:spPr>
          <a:xfrm>
            <a:off x="29110898" y="22344604"/>
            <a:ext cx="13458128" cy="2677656"/>
          </a:xfrm>
          <a:prstGeom prst="rect">
            <a:avLst/>
          </a:prstGeom>
          <a:solidFill>
            <a:schemeClr val="accent1">
              <a:lumMod val="40000"/>
              <a:lumOff val="60000"/>
              <a:alpha val="17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 The proposed ECoG platform successfully achieved stable, region-specific recordings of neural responses across multiple cortical areas in the mouse. </a:t>
            </a:r>
            <a:r>
              <a:rPr lang="en-US" altLang="ko-KR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Distinct visual-, motor-, and sensory-evoked activity was captured without cross-area signal crosstalk, demonstrating reliable spatial selectivity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. These results validate the platform as a scalable and minimally invasive solution for systems-level neuroscience, enabling </a:t>
            </a:r>
            <a:r>
              <a:rPr lang="en-US" altLang="ko-KR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flexible cortical targeting solely through packaging orientation</a:t>
            </a:r>
            <a:r>
              <a:rPr lang="en-US" altLang="ko-KR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rather than redesigning the electrode itself. This unique reconfigurability supports efficient cortical mapping and high-throughput multimodal studies.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3367641-F184-3DE7-CAB4-249D733104EE}"/>
              </a:ext>
            </a:extLst>
          </p:cNvPr>
          <p:cNvSpPr txBox="1"/>
          <p:nvPr/>
        </p:nvSpPr>
        <p:spPr>
          <a:xfrm>
            <a:off x="29110899" y="26098931"/>
            <a:ext cx="13447561" cy="1200329"/>
          </a:xfrm>
          <a:prstGeom prst="rect">
            <a:avLst/>
          </a:prstGeom>
          <a:solidFill>
            <a:srgbClr val="EAF6FC"/>
          </a:solidFill>
        </p:spPr>
        <p:txBody>
          <a:bodyPr wrap="square">
            <a:spAutoFit/>
          </a:bodyPr>
          <a:lstStyle/>
          <a:p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This work was supported by grants of the National Research Foundation (grant no.: NRF-2021R1C1C2011489) and Korea Brain Research Institute (grant no.: 25-BR-02-02, 25-BR-07-01) funded by the Ministry of Science and ICT of Korea.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2CC1D43-7303-0537-AE79-67EE4E84F907}"/>
              </a:ext>
            </a:extLst>
          </p:cNvPr>
          <p:cNvSpPr txBox="1"/>
          <p:nvPr/>
        </p:nvSpPr>
        <p:spPr>
          <a:xfrm>
            <a:off x="29310305" y="19939455"/>
            <a:ext cx="1311593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Power spectrograms from multiple cortical regions showing distinct, stimulus-specific neural activity. Somatosensory </a:t>
            </a: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, visual </a:t>
            </a: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, and motor </a:t>
            </a: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 stimulations evoke clear, region-specific response patterns.</a:t>
            </a:r>
            <a:endParaRPr lang="ko-K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6" name="그림 45" descr="만화 영화, 예술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97247D8-324F-F7E8-89CA-55DC23449D7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79350" y="12924097"/>
            <a:ext cx="3353372" cy="2867657"/>
          </a:xfrm>
          <a:prstGeom prst="rect">
            <a:avLst/>
          </a:prstGeom>
        </p:spPr>
      </p:pic>
      <p:pic>
        <p:nvPicPr>
          <p:cNvPr id="85" name="그림 84" descr="쥐, 포유류, 실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352A872-2B99-BF53-5681-2BAFD18C189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138"/>
          <a:stretch>
            <a:fillRect/>
          </a:stretch>
        </p:blipFill>
        <p:spPr>
          <a:xfrm>
            <a:off x="751880" y="12194926"/>
            <a:ext cx="12891533" cy="42868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C938259-0CBB-859A-0664-3F995E77BC4F}"/>
              </a:ext>
            </a:extLst>
          </p:cNvPr>
          <p:cNvSpPr txBox="1"/>
          <p:nvPr/>
        </p:nvSpPr>
        <p:spPr>
          <a:xfrm>
            <a:off x="788905" y="12218211"/>
            <a:ext cx="894924" cy="46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65534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25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ko-KR" altLang="en-US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97C040-9C2D-64D6-D1DC-6AE063874DB8}"/>
              </a:ext>
            </a:extLst>
          </p:cNvPr>
          <p:cNvSpPr txBox="1"/>
          <p:nvPr/>
        </p:nvSpPr>
        <p:spPr>
          <a:xfrm>
            <a:off x="4879215" y="12218211"/>
            <a:ext cx="894924" cy="46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65534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25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ko-KR" altLang="en-US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08DB2A-E144-3182-418C-A150D392D0A9}"/>
              </a:ext>
            </a:extLst>
          </p:cNvPr>
          <p:cNvSpPr txBox="1"/>
          <p:nvPr/>
        </p:nvSpPr>
        <p:spPr>
          <a:xfrm>
            <a:off x="10584524" y="12218211"/>
            <a:ext cx="894924" cy="46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65534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25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ko-KR" altLang="en-US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70D961-0F7B-2426-FE45-04843540E7B8}"/>
              </a:ext>
            </a:extLst>
          </p:cNvPr>
          <p:cNvSpPr txBox="1"/>
          <p:nvPr/>
        </p:nvSpPr>
        <p:spPr>
          <a:xfrm>
            <a:off x="14869572" y="5661823"/>
            <a:ext cx="91893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65534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25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ko-KR" altLang="en-US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F1D9EF-06BC-1100-3BEF-C6278EDCA057}"/>
              </a:ext>
            </a:extLst>
          </p:cNvPr>
          <p:cNvSpPr txBox="1"/>
          <p:nvPr/>
        </p:nvSpPr>
        <p:spPr>
          <a:xfrm>
            <a:off x="20338941" y="5661823"/>
            <a:ext cx="91893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65534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25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ko-KR" altLang="en-US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F6AE68-AF6F-D523-CDB1-45F702C31E9B}"/>
              </a:ext>
            </a:extLst>
          </p:cNvPr>
          <p:cNvSpPr txBox="1"/>
          <p:nvPr/>
        </p:nvSpPr>
        <p:spPr>
          <a:xfrm>
            <a:off x="25663927" y="5661823"/>
            <a:ext cx="91893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65534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25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ko-KR" altLang="en-US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2C97A2-25CA-ECBB-2E58-842C8D5A5580}"/>
              </a:ext>
            </a:extLst>
          </p:cNvPr>
          <p:cNvSpPr txBox="1"/>
          <p:nvPr/>
        </p:nvSpPr>
        <p:spPr>
          <a:xfrm>
            <a:off x="14869572" y="9911338"/>
            <a:ext cx="91893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65534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25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ko-KR" altLang="en-US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4AEB43-E40E-DFC9-D7CC-FA35248178E9}"/>
              </a:ext>
            </a:extLst>
          </p:cNvPr>
          <p:cNvSpPr txBox="1"/>
          <p:nvPr/>
        </p:nvSpPr>
        <p:spPr>
          <a:xfrm>
            <a:off x="20338941" y="9911338"/>
            <a:ext cx="91893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65534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25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ko-KR" altLang="en-US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B86D98-424B-CD17-6A07-5451EB5DD14C}"/>
              </a:ext>
            </a:extLst>
          </p:cNvPr>
          <p:cNvSpPr txBox="1"/>
          <p:nvPr/>
        </p:nvSpPr>
        <p:spPr>
          <a:xfrm>
            <a:off x="3364682" y="21604188"/>
            <a:ext cx="91893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65534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25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ko-KR" altLang="en-US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91A2BD0D-6D39-F3AE-25E3-85FAB44E29D6}"/>
              </a:ext>
            </a:extLst>
          </p:cNvPr>
          <p:cNvGrpSpPr>
            <a:grpSpLocks noChangeAspect="1"/>
          </p:cNvGrpSpPr>
          <p:nvPr/>
        </p:nvGrpSpPr>
        <p:grpSpPr>
          <a:xfrm>
            <a:off x="734297" y="18189245"/>
            <a:ext cx="13094908" cy="4865179"/>
            <a:chOff x="388410" y="16463525"/>
            <a:chExt cx="13237419" cy="4918126"/>
          </a:xfrm>
        </p:grpSpPr>
        <p:pic>
          <p:nvPicPr>
            <p:cNvPr id="29" name="그림 28" descr="쥐, 포유류, 실내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4F635F0F-90EE-B6A5-A138-A92DC6A1A4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642"/>
            <a:stretch>
              <a:fillRect/>
            </a:stretch>
          </p:blipFill>
          <p:spPr>
            <a:xfrm>
              <a:off x="388410" y="16463525"/>
              <a:ext cx="13237419" cy="4918126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58D2CEB-80AD-78CA-EA0B-B5264259AA13}"/>
                </a:ext>
              </a:extLst>
            </p:cNvPr>
            <p:cNvSpPr txBox="1"/>
            <p:nvPr/>
          </p:nvSpPr>
          <p:spPr>
            <a:xfrm>
              <a:off x="498069" y="16686053"/>
              <a:ext cx="918935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865534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25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ko-KR" altLang="en-US" sz="2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71735134-1A06-E60D-3A29-D999297C995B}"/>
              </a:ext>
            </a:extLst>
          </p:cNvPr>
          <p:cNvSpPr txBox="1"/>
          <p:nvPr/>
        </p:nvSpPr>
        <p:spPr>
          <a:xfrm>
            <a:off x="688601" y="16484537"/>
            <a:ext cx="133454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(a) 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In-vivo implantation of the ECoG platform </a:t>
            </a: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(b and c) 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Adjustable packaging between the ECoG array and the PCB, featuring a circular pad design for easily targeting multiple brain regions.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E876576-3716-DBAD-35FB-45CE17A29ECA}"/>
              </a:ext>
            </a:extLst>
          </p:cNvPr>
          <p:cNvSpPr txBox="1"/>
          <p:nvPr/>
        </p:nvSpPr>
        <p:spPr>
          <a:xfrm>
            <a:off x="769451" y="17389044"/>
            <a:ext cx="13264566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Schematic illustration of target regions</a:t>
            </a:r>
            <a:br>
              <a:rPr lang="en-US" altLang="ko-KR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(MC: motor cortex, VC: visual cortex, AC: Auditory cortex)and SSC: somatosensory cortex)</a:t>
            </a:r>
            <a:endParaRPr lang="en-US" altLang="ko-K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094D731-58E1-1054-CDC4-1C04F41F71F3}"/>
              </a:ext>
            </a:extLst>
          </p:cNvPr>
          <p:cNvSpPr txBox="1"/>
          <p:nvPr/>
        </p:nvSpPr>
        <p:spPr>
          <a:xfrm>
            <a:off x="805332" y="23221995"/>
            <a:ext cx="132645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Surgical procedures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6E5BF5E-9A3B-42EE-C0B3-D153F447C0DA}"/>
              </a:ext>
            </a:extLst>
          </p:cNvPr>
          <p:cNvSpPr txBox="1"/>
          <p:nvPr/>
        </p:nvSpPr>
        <p:spPr>
          <a:xfrm>
            <a:off x="802092" y="11636606"/>
            <a:ext cx="132645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In vivo implantation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4B6D60B-BBC2-1A44-9E1A-6012097014AF}"/>
              </a:ext>
            </a:extLst>
          </p:cNvPr>
          <p:cNvSpPr txBox="1"/>
          <p:nvPr/>
        </p:nvSpPr>
        <p:spPr>
          <a:xfrm>
            <a:off x="9854206" y="24377936"/>
            <a:ext cx="400077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6000" indent="-457200"/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(a) 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Fixing the head in a stereotaxic frame</a:t>
            </a:r>
          </a:p>
          <a:p>
            <a:pPr marL="576000" indent="-457200"/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(b) 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Performing scalp and cranial incisions</a:t>
            </a:r>
          </a:p>
          <a:p>
            <a:pPr marL="576000" indent="-457200"/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 Positioning the ECoG electrode</a:t>
            </a:r>
          </a:p>
          <a:p>
            <a:pPr marL="576000" indent="-457200"/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(d)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 Fixing the device using dental cement</a:t>
            </a: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C2F48522-D0CD-CBDD-8495-696929FFC89A}"/>
              </a:ext>
            </a:extLst>
          </p:cNvPr>
          <p:cNvSpPr/>
          <p:nvPr/>
        </p:nvSpPr>
        <p:spPr>
          <a:xfrm>
            <a:off x="14862934" y="4611780"/>
            <a:ext cx="13458128" cy="815728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Electrochemical Characterizations</a:t>
            </a:r>
            <a:endParaRPr lang="ko-KR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사각형: 둥근 모서리 68">
            <a:extLst>
              <a:ext uri="{FF2B5EF4-FFF2-40B4-BE49-F238E27FC236}">
                <a16:creationId xmlns:a16="http://schemas.microsoft.com/office/drawing/2014/main" id="{3AC696DD-F9DE-3D9D-2E9D-6BF50CE4EF1D}"/>
              </a:ext>
            </a:extLst>
          </p:cNvPr>
          <p:cNvSpPr/>
          <p:nvPr/>
        </p:nvSpPr>
        <p:spPr>
          <a:xfrm>
            <a:off x="14869572" y="16401850"/>
            <a:ext cx="13458128" cy="815728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 vivo Recording-MC &amp; VC</a:t>
            </a:r>
            <a:endParaRPr lang="ko-KR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DD1B123F-7775-AD8D-5908-AB650F32FDDA}"/>
              </a:ext>
            </a:extLst>
          </p:cNvPr>
          <p:cNvGrpSpPr>
            <a:grpSpLocks noChangeAspect="1"/>
          </p:cNvGrpSpPr>
          <p:nvPr/>
        </p:nvGrpSpPr>
        <p:grpSpPr>
          <a:xfrm>
            <a:off x="15031710" y="22090930"/>
            <a:ext cx="13057109" cy="4677202"/>
            <a:chOff x="15479501" y="20798562"/>
            <a:chExt cx="12327861" cy="4086609"/>
          </a:xfrm>
        </p:grpSpPr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455D8348-932C-ED1A-BA51-F15492C4CE20}"/>
                </a:ext>
              </a:extLst>
            </p:cNvPr>
            <p:cNvSpPr/>
            <p:nvPr/>
          </p:nvSpPr>
          <p:spPr>
            <a:xfrm>
              <a:off x="15479501" y="20798562"/>
              <a:ext cx="5983191" cy="40765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직사각형 86">
              <a:extLst>
                <a:ext uri="{FF2B5EF4-FFF2-40B4-BE49-F238E27FC236}">
                  <a16:creationId xmlns:a16="http://schemas.microsoft.com/office/drawing/2014/main" id="{F2B866DE-5385-DF5F-1F81-029398512CAC}"/>
                </a:ext>
              </a:extLst>
            </p:cNvPr>
            <p:cNvSpPr/>
            <p:nvPr/>
          </p:nvSpPr>
          <p:spPr>
            <a:xfrm>
              <a:off x="21767492" y="20808666"/>
              <a:ext cx="5983191" cy="40765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47" name="그림 46" descr="텍스트, 친필, 라인, 다채로움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D912D375-BFCC-0C4A-A3BC-652A548522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4452" b="6472"/>
            <a:stretch>
              <a:fillRect/>
            </a:stretch>
          </p:blipFill>
          <p:spPr>
            <a:xfrm>
              <a:off x="15479501" y="20798562"/>
              <a:ext cx="12327861" cy="4076505"/>
            </a:xfrm>
            <a:prstGeom prst="rect">
              <a:avLst/>
            </a:prstGeom>
          </p:spPr>
        </p:pic>
      </p:grp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DEE357B5-CAD2-636E-C2B0-32E1527C658A}"/>
              </a:ext>
            </a:extLst>
          </p:cNvPr>
          <p:cNvSpPr/>
          <p:nvPr/>
        </p:nvSpPr>
        <p:spPr>
          <a:xfrm>
            <a:off x="29110900" y="4611780"/>
            <a:ext cx="13458128" cy="815728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ko-KR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vivo Recording-SSC </a:t>
            </a:r>
            <a:r>
              <a:rPr lang="en-US" altLang="ko-K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&amp; VC</a:t>
            </a:r>
            <a:endParaRPr lang="ko-KR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91C7311D-D1FD-E7F0-734A-7216617A24AD}"/>
              </a:ext>
            </a:extLst>
          </p:cNvPr>
          <p:cNvSpPr/>
          <p:nvPr/>
        </p:nvSpPr>
        <p:spPr>
          <a:xfrm>
            <a:off x="29110898" y="21435742"/>
            <a:ext cx="13458129" cy="815728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ko-KR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E7CA17B3-6E79-84A7-7C9E-36D9390BBBF6}"/>
              </a:ext>
            </a:extLst>
          </p:cNvPr>
          <p:cNvSpPr/>
          <p:nvPr/>
        </p:nvSpPr>
        <p:spPr>
          <a:xfrm>
            <a:off x="29110899" y="25222285"/>
            <a:ext cx="13458128" cy="815728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Acknowledgement</a:t>
            </a:r>
            <a:endParaRPr lang="ko-KR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43B27134-6E9D-210B-51E7-8ACA2229E422}"/>
              </a:ext>
            </a:extLst>
          </p:cNvPr>
          <p:cNvGrpSpPr/>
          <p:nvPr/>
        </p:nvGrpSpPr>
        <p:grpSpPr>
          <a:xfrm>
            <a:off x="15071764" y="17492106"/>
            <a:ext cx="13057109" cy="4159097"/>
            <a:chOff x="15071764" y="17025184"/>
            <a:chExt cx="13057109" cy="3700497"/>
          </a:xfrm>
        </p:grpSpPr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16CE14A7-8BBC-01C1-2C4F-8232CA29838B}"/>
                </a:ext>
              </a:extLst>
            </p:cNvPr>
            <p:cNvSpPr/>
            <p:nvPr/>
          </p:nvSpPr>
          <p:spPr>
            <a:xfrm>
              <a:off x="15071764" y="17025184"/>
              <a:ext cx="13057109" cy="37004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71" name="그림 70" descr="텍스트, 라인, 소프트웨어, 스크린샷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A3694C8D-FFF2-3D74-9ECF-069F69180EA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2"/>
            <a:stretch>
              <a:fillRect/>
            </a:stretch>
          </p:blipFill>
          <p:spPr>
            <a:xfrm>
              <a:off x="15112686" y="17077370"/>
              <a:ext cx="12999338" cy="3591665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BD7F472-30FD-F6C9-AD9D-8A8C6CD20A90}"/>
                </a:ext>
              </a:extLst>
            </p:cNvPr>
            <p:cNvSpPr txBox="1"/>
            <p:nvPr/>
          </p:nvSpPr>
          <p:spPr>
            <a:xfrm>
              <a:off x="16584154" y="20211373"/>
              <a:ext cx="1771650" cy="3539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865534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700" dirty="0">
                  <a:latin typeface="Arial" panose="020B0604020202020204" pitchFamily="34" charset="0"/>
                  <a:cs typeface="Arial" panose="020B0604020202020204" pitchFamily="34" charset="0"/>
                </a:rPr>
                <a:t>stimulation(VC)</a:t>
              </a:r>
              <a:endParaRPr lang="ko-KR" altLang="en-US" sz="1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B9206A52-B08E-FA73-546D-2BEAF5CF589C}"/>
                </a:ext>
              </a:extLst>
            </p:cNvPr>
            <p:cNvSpPr/>
            <p:nvPr/>
          </p:nvSpPr>
          <p:spPr>
            <a:xfrm>
              <a:off x="23756784" y="20213808"/>
              <a:ext cx="901700" cy="181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043BB95-FFB3-901A-98FD-DF77B92659F4}"/>
                </a:ext>
              </a:extLst>
            </p:cNvPr>
            <p:cNvSpPr txBox="1"/>
            <p:nvPr/>
          </p:nvSpPr>
          <p:spPr>
            <a:xfrm>
              <a:off x="22993845" y="20168748"/>
              <a:ext cx="1771650" cy="3539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865534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700" dirty="0">
                  <a:latin typeface="Arial" panose="020B0604020202020204" pitchFamily="34" charset="0"/>
                  <a:cs typeface="Arial" panose="020B0604020202020204" pitchFamily="34" charset="0"/>
                </a:rPr>
                <a:t>stimulation(VC)</a:t>
              </a:r>
              <a:endParaRPr lang="ko-KR" altLang="en-US" sz="1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자유형: 도형 78">
              <a:extLst>
                <a:ext uri="{FF2B5EF4-FFF2-40B4-BE49-F238E27FC236}">
                  <a16:creationId xmlns:a16="http://schemas.microsoft.com/office/drawing/2014/main" id="{7B8124F8-0F5C-100A-1FEA-87430440962A}"/>
                </a:ext>
              </a:extLst>
            </p:cNvPr>
            <p:cNvSpPr/>
            <p:nvPr/>
          </p:nvSpPr>
          <p:spPr>
            <a:xfrm>
              <a:off x="18188940" y="20344530"/>
              <a:ext cx="349250" cy="129311"/>
            </a:xfrm>
            <a:custGeom>
              <a:avLst/>
              <a:gdLst>
                <a:gd name="connsiteX0" fmla="*/ 0 w 349250"/>
                <a:gd name="connsiteY0" fmla="*/ 69850 h 129311"/>
                <a:gd name="connsiteX1" fmla="*/ 171450 w 349250"/>
                <a:gd name="connsiteY1" fmla="*/ 127000 h 129311"/>
                <a:gd name="connsiteX2" fmla="*/ 349250 w 349250"/>
                <a:gd name="connsiteY2" fmla="*/ 0 h 12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9250" h="129311">
                  <a:moveTo>
                    <a:pt x="0" y="69850"/>
                  </a:moveTo>
                  <a:cubicBezTo>
                    <a:pt x="56621" y="104246"/>
                    <a:pt x="113242" y="138642"/>
                    <a:pt x="171450" y="127000"/>
                  </a:cubicBezTo>
                  <a:cubicBezTo>
                    <a:pt x="229658" y="115358"/>
                    <a:pt x="289454" y="57679"/>
                    <a:pt x="349250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자유형: 도형 80">
              <a:extLst>
                <a:ext uri="{FF2B5EF4-FFF2-40B4-BE49-F238E27FC236}">
                  <a16:creationId xmlns:a16="http://schemas.microsoft.com/office/drawing/2014/main" id="{EB266260-A06A-24A9-A261-418A3304B028}"/>
                </a:ext>
              </a:extLst>
            </p:cNvPr>
            <p:cNvSpPr/>
            <p:nvPr/>
          </p:nvSpPr>
          <p:spPr>
            <a:xfrm>
              <a:off x="24632607" y="20296405"/>
              <a:ext cx="349250" cy="129311"/>
            </a:xfrm>
            <a:custGeom>
              <a:avLst/>
              <a:gdLst>
                <a:gd name="connsiteX0" fmla="*/ 0 w 349250"/>
                <a:gd name="connsiteY0" fmla="*/ 69850 h 129311"/>
                <a:gd name="connsiteX1" fmla="*/ 171450 w 349250"/>
                <a:gd name="connsiteY1" fmla="*/ 127000 h 129311"/>
                <a:gd name="connsiteX2" fmla="*/ 349250 w 349250"/>
                <a:gd name="connsiteY2" fmla="*/ 0 h 12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9250" h="129311">
                  <a:moveTo>
                    <a:pt x="0" y="69850"/>
                  </a:moveTo>
                  <a:cubicBezTo>
                    <a:pt x="56621" y="104246"/>
                    <a:pt x="113242" y="138642"/>
                    <a:pt x="171450" y="127000"/>
                  </a:cubicBezTo>
                  <a:cubicBezTo>
                    <a:pt x="229658" y="115358"/>
                    <a:pt x="289454" y="57679"/>
                    <a:pt x="349250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2EA08D58-491C-8578-9D14-FC8FF66650C5}"/>
              </a:ext>
            </a:extLst>
          </p:cNvPr>
          <p:cNvGrpSpPr/>
          <p:nvPr/>
        </p:nvGrpSpPr>
        <p:grpSpPr>
          <a:xfrm>
            <a:off x="15050960" y="21270857"/>
            <a:ext cx="13027010" cy="797661"/>
            <a:chOff x="15050960" y="20706469"/>
            <a:chExt cx="13027010" cy="686583"/>
          </a:xfrm>
        </p:grpSpPr>
        <p:cxnSp>
          <p:nvCxnSpPr>
            <p:cNvPr id="90" name="직선 연결선 89">
              <a:extLst>
                <a:ext uri="{FF2B5EF4-FFF2-40B4-BE49-F238E27FC236}">
                  <a16:creationId xmlns:a16="http://schemas.microsoft.com/office/drawing/2014/main" id="{C3F6FCD8-5490-8E67-BD9E-E851A915CD4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050960" y="20772226"/>
              <a:ext cx="3872240" cy="62082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직선 연결선 90">
              <a:extLst>
                <a:ext uri="{FF2B5EF4-FFF2-40B4-BE49-F238E27FC236}">
                  <a16:creationId xmlns:a16="http://schemas.microsoft.com/office/drawing/2014/main" id="{BAB14F86-B11D-EC72-16EF-408E5015FD2F}"/>
                </a:ext>
              </a:extLst>
            </p:cNvPr>
            <p:cNvCxnSpPr>
              <a:cxnSpLocks/>
            </p:cNvCxnSpPr>
            <p:nvPr/>
          </p:nvCxnSpPr>
          <p:spPr>
            <a:xfrm>
              <a:off x="19042423" y="20772226"/>
              <a:ext cx="2323109" cy="615351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직선 연결선 96">
              <a:extLst>
                <a:ext uri="{FF2B5EF4-FFF2-40B4-BE49-F238E27FC236}">
                  <a16:creationId xmlns:a16="http://schemas.microsoft.com/office/drawing/2014/main" id="{78F740A9-C1D7-67A7-BE91-A96D2EC5A6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611102" y="20706469"/>
              <a:ext cx="3963222" cy="686583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직선 연결선 97">
              <a:extLst>
                <a:ext uri="{FF2B5EF4-FFF2-40B4-BE49-F238E27FC236}">
                  <a16:creationId xmlns:a16="http://schemas.microsoft.com/office/drawing/2014/main" id="{2C11C97F-D420-D5A0-7650-9109F4F6DABD}"/>
                </a:ext>
              </a:extLst>
            </p:cNvPr>
            <p:cNvCxnSpPr>
              <a:cxnSpLocks/>
            </p:cNvCxnSpPr>
            <p:nvPr/>
          </p:nvCxnSpPr>
          <p:spPr>
            <a:xfrm>
              <a:off x="25663927" y="20715015"/>
              <a:ext cx="2414043" cy="672562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85EE382D-3A73-7B25-8048-7F216B3A9321}"/>
              </a:ext>
            </a:extLst>
          </p:cNvPr>
          <p:cNvGrpSpPr/>
          <p:nvPr/>
        </p:nvGrpSpPr>
        <p:grpSpPr>
          <a:xfrm>
            <a:off x="29501996" y="7652671"/>
            <a:ext cx="6067667" cy="5442103"/>
            <a:chOff x="29561265" y="7932071"/>
            <a:chExt cx="6067667" cy="6001165"/>
          </a:xfrm>
        </p:grpSpPr>
        <p:grpSp>
          <p:nvGrpSpPr>
            <p:cNvPr id="78" name="그룹 77">
              <a:extLst>
                <a:ext uri="{FF2B5EF4-FFF2-40B4-BE49-F238E27FC236}">
                  <a16:creationId xmlns:a16="http://schemas.microsoft.com/office/drawing/2014/main" id="{B81764A3-BB46-E32A-3E09-36474B976A19}"/>
                </a:ext>
              </a:extLst>
            </p:cNvPr>
            <p:cNvGrpSpPr/>
            <p:nvPr/>
          </p:nvGrpSpPr>
          <p:grpSpPr>
            <a:xfrm>
              <a:off x="29603295" y="8165224"/>
              <a:ext cx="6025637" cy="5768012"/>
              <a:chOff x="29224483" y="8128000"/>
              <a:chExt cx="6025637" cy="5768012"/>
            </a:xfrm>
          </p:grpSpPr>
          <p:sp>
            <p:nvSpPr>
              <p:cNvPr id="77" name="직사각형 76">
                <a:extLst>
                  <a:ext uri="{FF2B5EF4-FFF2-40B4-BE49-F238E27FC236}">
                    <a16:creationId xmlns:a16="http://schemas.microsoft.com/office/drawing/2014/main" id="{58FE7DCB-F82A-626A-D631-0899151737E8}"/>
                  </a:ext>
                </a:extLst>
              </p:cNvPr>
              <p:cNvSpPr/>
              <p:nvPr/>
            </p:nvSpPr>
            <p:spPr>
              <a:xfrm>
                <a:off x="29692600" y="8128000"/>
                <a:ext cx="5557520" cy="57680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48" name="그림 47" descr="스크린샷, 텍스트, 그래픽 디자인이(가) 표시된 사진&#10;&#10;AI 생성 콘텐츠는 정확하지 않을 수 있습니다.">
                <a:extLst>
                  <a:ext uri="{FF2B5EF4-FFF2-40B4-BE49-F238E27FC236}">
                    <a16:creationId xmlns:a16="http://schemas.microsoft.com/office/drawing/2014/main" id="{E3DA1C81-3FDF-E32B-560F-8B241FDE63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rcRect l="777" t="33813" r="50661" b="3185"/>
              <a:stretch>
                <a:fillRect/>
              </a:stretch>
            </p:blipFill>
            <p:spPr>
              <a:xfrm>
                <a:off x="29224483" y="8140760"/>
                <a:ext cx="6023979" cy="5747473"/>
              </a:xfrm>
              <a:prstGeom prst="rect">
                <a:avLst/>
              </a:prstGeom>
            </p:spPr>
          </p:pic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F32B1F2-5060-3B0F-1471-7967E13BE0CC}"/>
                </a:ext>
              </a:extLst>
            </p:cNvPr>
            <p:cNvSpPr txBox="1"/>
            <p:nvPr/>
          </p:nvSpPr>
          <p:spPr>
            <a:xfrm>
              <a:off x="29561265" y="7932071"/>
              <a:ext cx="918935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865534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2500" b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ko-KR" altLang="en-US" sz="2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0B44A3A1-87E1-254C-473A-ED54F36B1FB7}"/>
              </a:ext>
            </a:extLst>
          </p:cNvPr>
          <p:cNvGrpSpPr/>
          <p:nvPr/>
        </p:nvGrpSpPr>
        <p:grpSpPr>
          <a:xfrm>
            <a:off x="35772832" y="7682538"/>
            <a:ext cx="6340414" cy="5478067"/>
            <a:chOff x="36844665" y="7216960"/>
            <a:chExt cx="6340414" cy="6412455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411C031-2D71-F0AB-16BA-8B16FA1F1329}"/>
                </a:ext>
              </a:extLst>
            </p:cNvPr>
            <p:cNvSpPr txBox="1"/>
            <p:nvPr/>
          </p:nvSpPr>
          <p:spPr>
            <a:xfrm>
              <a:off x="36844665" y="7275348"/>
              <a:ext cx="918935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865534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2500" b="1" dirty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ko-KR" altLang="en-US" sz="2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92" name="그룹 91">
              <a:extLst>
                <a:ext uri="{FF2B5EF4-FFF2-40B4-BE49-F238E27FC236}">
                  <a16:creationId xmlns:a16="http://schemas.microsoft.com/office/drawing/2014/main" id="{D04210ED-D826-C5CC-BA3D-780CA0EF6CFC}"/>
                </a:ext>
              </a:extLst>
            </p:cNvPr>
            <p:cNvGrpSpPr/>
            <p:nvPr/>
          </p:nvGrpSpPr>
          <p:grpSpPr>
            <a:xfrm>
              <a:off x="36970959" y="7216960"/>
              <a:ext cx="6214120" cy="6412455"/>
              <a:chOff x="36970959" y="7216960"/>
              <a:chExt cx="6214120" cy="6412455"/>
            </a:xfrm>
          </p:grpSpPr>
          <p:sp>
            <p:nvSpPr>
              <p:cNvPr id="89" name="직사각형 88">
                <a:extLst>
                  <a:ext uri="{FF2B5EF4-FFF2-40B4-BE49-F238E27FC236}">
                    <a16:creationId xmlns:a16="http://schemas.microsoft.com/office/drawing/2014/main" id="{0D1EBF76-9007-D820-BC24-6D40F52ECD86}"/>
                  </a:ext>
                </a:extLst>
              </p:cNvPr>
              <p:cNvSpPr/>
              <p:nvPr/>
            </p:nvSpPr>
            <p:spPr>
              <a:xfrm>
                <a:off x="37346467" y="7410027"/>
                <a:ext cx="5821679" cy="616416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76" name="그림 75" descr="스크린샷, 텍스트, 그래픽 디자인이(가) 표시된 사진&#10;&#10;AI 생성 콘텐츠는 정확하지 않을 수 있습니다.">
                <a:extLst>
                  <a:ext uri="{FF2B5EF4-FFF2-40B4-BE49-F238E27FC236}">
                    <a16:creationId xmlns:a16="http://schemas.microsoft.com/office/drawing/2014/main" id="{42A827A7-A35E-2650-CC94-E0BC05BC1B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rcRect l="49905" t="29708" r="1"/>
              <a:stretch>
                <a:fillRect/>
              </a:stretch>
            </p:blipFill>
            <p:spPr>
              <a:xfrm>
                <a:off x="36970959" y="7216960"/>
                <a:ext cx="6214120" cy="6412455"/>
              </a:xfrm>
              <a:prstGeom prst="rect">
                <a:avLst/>
              </a:prstGeom>
            </p:spPr>
          </p:pic>
        </p:grpSp>
      </p:grpSp>
      <p:sp>
        <p:nvSpPr>
          <p:cNvPr id="112" name="TextBox 111">
            <a:extLst>
              <a:ext uri="{FF2B5EF4-FFF2-40B4-BE49-F238E27FC236}">
                <a16:creationId xmlns:a16="http://schemas.microsoft.com/office/drawing/2014/main" id="{F40E9073-7876-38D1-BBA3-7110DB397072}"/>
              </a:ext>
            </a:extLst>
          </p:cNvPr>
          <p:cNvSpPr txBox="1"/>
          <p:nvPr/>
        </p:nvSpPr>
        <p:spPr>
          <a:xfrm>
            <a:off x="34887653" y="6162887"/>
            <a:ext cx="12109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65534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SSC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8A7DF179-6EBA-34AA-D18B-5E65EAC9A072}"/>
              </a:ext>
            </a:extLst>
          </p:cNvPr>
          <p:cNvSpPr txBox="1"/>
          <p:nvPr/>
        </p:nvSpPr>
        <p:spPr>
          <a:xfrm>
            <a:off x="34862252" y="5707125"/>
            <a:ext cx="12109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65534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VC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8" name="그룹 117">
            <a:extLst>
              <a:ext uri="{FF2B5EF4-FFF2-40B4-BE49-F238E27FC236}">
                <a16:creationId xmlns:a16="http://schemas.microsoft.com/office/drawing/2014/main" id="{CD914A03-C6FA-0DE6-0263-2D1B0DF33590}"/>
              </a:ext>
            </a:extLst>
          </p:cNvPr>
          <p:cNvGrpSpPr/>
          <p:nvPr/>
        </p:nvGrpSpPr>
        <p:grpSpPr>
          <a:xfrm>
            <a:off x="29501995" y="5375368"/>
            <a:ext cx="3906483" cy="2463645"/>
            <a:chOff x="29501995" y="5375368"/>
            <a:chExt cx="3906483" cy="246364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22A07B6-0361-D4A8-120B-FCA802D56F17}"/>
                </a:ext>
              </a:extLst>
            </p:cNvPr>
            <p:cNvSpPr txBox="1"/>
            <p:nvPr/>
          </p:nvSpPr>
          <p:spPr>
            <a:xfrm>
              <a:off x="29501995" y="5628623"/>
              <a:ext cx="918935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865534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2500" b="1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ko-KR" altLang="en-US" sz="2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1" name="그림 110" descr="스크린샷, 텍스트, 그래픽 디자인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279ACCD3-8628-976E-59E4-E0FF5C72D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 l="21" t="-1479" r="63198" b="64728"/>
            <a:stretch>
              <a:fillRect/>
            </a:stretch>
          </p:blipFill>
          <p:spPr>
            <a:xfrm>
              <a:off x="30207840" y="5375368"/>
              <a:ext cx="3175904" cy="2333531"/>
            </a:xfrm>
            <a:prstGeom prst="rect">
              <a:avLst/>
            </a:prstGeom>
          </p:spPr>
        </p:pic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2CF3CC42-2431-D93C-ABCB-44DC61690978}"/>
                </a:ext>
              </a:extLst>
            </p:cNvPr>
            <p:cNvSpPr txBox="1"/>
            <p:nvPr/>
          </p:nvSpPr>
          <p:spPr>
            <a:xfrm>
              <a:off x="30794006" y="6805657"/>
              <a:ext cx="121098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865534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Whisker</a:t>
              </a:r>
              <a:endParaRPr lang="ko-KR" alt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99042495-08BE-F928-5B1A-68DDF8C3A041}"/>
                </a:ext>
              </a:extLst>
            </p:cNvPr>
            <p:cNvSpPr txBox="1"/>
            <p:nvPr/>
          </p:nvSpPr>
          <p:spPr>
            <a:xfrm>
              <a:off x="30725281" y="5861013"/>
              <a:ext cx="121098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865534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Visual</a:t>
              </a:r>
              <a:br>
                <a:rPr lang="en-US" altLang="ko-K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altLang="ko-K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(light)</a:t>
              </a:r>
              <a:endParaRPr lang="ko-KR" alt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직사각형 115">
              <a:extLst>
                <a:ext uri="{FF2B5EF4-FFF2-40B4-BE49-F238E27FC236}">
                  <a16:creationId xmlns:a16="http://schemas.microsoft.com/office/drawing/2014/main" id="{A1A93E2D-C2AB-DBCC-991E-62B996975E85}"/>
                </a:ext>
              </a:extLst>
            </p:cNvPr>
            <p:cNvSpPr/>
            <p:nvPr/>
          </p:nvSpPr>
          <p:spPr>
            <a:xfrm rot="240537">
              <a:off x="30419600" y="7562634"/>
              <a:ext cx="1303670" cy="217878"/>
            </a:xfrm>
            <a:prstGeom prst="rect">
              <a:avLst/>
            </a:prstGeom>
            <a:solidFill>
              <a:srgbClr val="EAF6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7" name="직사각형 116">
              <a:extLst>
                <a:ext uri="{FF2B5EF4-FFF2-40B4-BE49-F238E27FC236}">
                  <a16:creationId xmlns:a16="http://schemas.microsoft.com/office/drawing/2014/main" id="{580B4076-1B77-8347-9DA5-F64614C4A04C}"/>
                </a:ext>
              </a:extLst>
            </p:cNvPr>
            <p:cNvSpPr/>
            <p:nvPr/>
          </p:nvSpPr>
          <p:spPr>
            <a:xfrm>
              <a:off x="31673293" y="7659200"/>
              <a:ext cx="1735185" cy="179813"/>
            </a:xfrm>
            <a:prstGeom prst="rect">
              <a:avLst/>
            </a:prstGeom>
            <a:solidFill>
              <a:srgbClr val="EAF6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10" name="그룹 109">
            <a:extLst>
              <a:ext uri="{FF2B5EF4-FFF2-40B4-BE49-F238E27FC236}">
                <a16:creationId xmlns:a16="http://schemas.microsoft.com/office/drawing/2014/main" id="{0B122ED7-9665-205F-6808-495AF4D78A21}"/>
              </a:ext>
            </a:extLst>
          </p:cNvPr>
          <p:cNvGrpSpPr/>
          <p:nvPr/>
        </p:nvGrpSpPr>
        <p:grpSpPr>
          <a:xfrm>
            <a:off x="32626300" y="5673361"/>
            <a:ext cx="9686870" cy="2162539"/>
            <a:chOff x="32626300" y="5673361"/>
            <a:chExt cx="9686870" cy="2162539"/>
          </a:xfrm>
        </p:grpSpPr>
        <p:grpSp>
          <p:nvGrpSpPr>
            <p:cNvPr id="102" name="그룹 101">
              <a:extLst>
                <a:ext uri="{FF2B5EF4-FFF2-40B4-BE49-F238E27FC236}">
                  <a16:creationId xmlns:a16="http://schemas.microsoft.com/office/drawing/2014/main" id="{5BEAE587-571A-D095-6BA5-E73F41D6D105}"/>
                </a:ext>
              </a:extLst>
            </p:cNvPr>
            <p:cNvGrpSpPr/>
            <p:nvPr/>
          </p:nvGrpSpPr>
          <p:grpSpPr>
            <a:xfrm>
              <a:off x="34508091" y="5673361"/>
              <a:ext cx="7805079" cy="2021173"/>
              <a:chOff x="34508091" y="5660661"/>
              <a:chExt cx="7805079" cy="2021173"/>
            </a:xfrm>
          </p:grpSpPr>
          <p:sp>
            <p:nvSpPr>
              <p:cNvPr id="101" name="직사각형 100">
                <a:extLst>
                  <a:ext uri="{FF2B5EF4-FFF2-40B4-BE49-F238E27FC236}">
                    <a16:creationId xmlns:a16="http://schemas.microsoft.com/office/drawing/2014/main" id="{6366EAC5-C406-0551-41F4-9B125D8E7327}"/>
                  </a:ext>
                </a:extLst>
              </p:cNvPr>
              <p:cNvSpPr/>
              <p:nvPr/>
            </p:nvSpPr>
            <p:spPr>
              <a:xfrm>
                <a:off x="41368133" y="5689600"/>
                <a:ext cx="719667" cy="179047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00" name="그룹 99">
                <a:extLst>
                  <a:ext uri="{FF2B5EF4-FFF2-40B4-BE49-F238E27FC236}">
                    <a16:creationId xmlns:a16="http://schemas.microsoft.com/office/drawing/2014/main" id="{C74CCB46-95FD-82FE-334F-A80C24B0DC59}"/>
                  </a:ext>
                </a:extLst>
              </p:cNvPr>
              <p:cNvGrpSpPr/>
              <p:nvPr/>
            </p:nvGrpSpPr>
            <p:grpSpPr>
              <a:xfrm>
                <a:off x="34508091" y="5660661"/>
                <a:ext cx="7805079" cy="2021173"/>
                <a:chOff x="33669411" y="5558263"/>
                <a:chExt cx="7805079" cy="2021173"/>
              </a:xfrm>
            </p:grpSpPr>
            <p:grpSp>
              <p:nvGrpSpPr>
                <p:cNvPr id="96" name="그룹 95">
                  <a:extLst>
                    <a:ext uri="{FF2B5EF4-FFF2-40B4-BE49-F238E27FC236}">
                      <a16:creationId xmlns:a16="http://schemas.microsoft.com/office/drawing/2014/main" id="{4B42D3F3-99E0-FCF9-7B34-7CE26873DD29}"/>
                    </a:ext>
                  </a:extLst>
                </p:cNvPr>
                <p:cNvGrpSpPr/>
                <p:nvPr/>
              </p:nvGrpSpPr>
              <p:grpSpPr>
                <a:xfrm>
                  <a:off x="33669411" y="5558263"/>
                  <a:ext cx="7805079" cy="2021173"/>
                  <a:chOff x="33669411" y="5558263"/>
                  <a:chExt cx="7805079" cy="2021173"/>
                </a:xfrm>
              </p:grpSpPr>
              <p:grpSp>
                <p:nvGrpSpPr>
                  <p:cNvPr id="95" name="그룹 94">
                    <a:extLst>
                      <a:ext uri="{FF2B5EF4-FFF2-40B4-BE49-F238E27FC236}">
                        <a16:creationId xmlns:a16="http://schemas.microsoft.com/office/drawing/2014/main" id="{179134A7-4B05-1021-5136-ED28E53EE9CB}"/>
                      </a:ext>
                    </a:extLst>
                  </p:cNvPr>
                  <p:cNvGrpSpPr/>
                  <p:nvPr/>
                </p:nvGrpSpPr>
                <p:grpSpPr>
                  <a:xfrm>
                    <a:off x="33669411" y="5579766"/>
                    <a:ext cx="7655256" cy="1999670"/>
                    <a:chOff x="43603333" y="7162800"/>
                    <a:chExt cx="7655256" cy="1999670"/>
                  </a:xfrm>
                </p:grpSpPr>
                <p:sp>
                  <p:nvSpPr>
                    <p:cNvPr id="94" name="직사각형 93">
                      <a:extLst>
                        <a:ext uri="{FF2B5EF4-FFF2-40B4-BE49-F238E27FC236}">
                          <a16:creationId xmlns:a16="http://schemas.microsoft.com/office/drawing/2014/main" id="{C9F09EE9-E7EC-A646-BAC5-07C68482E2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671067" y="7162800"/>
                      <a:ext cx="6874933" cy="179493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  <p:pic>
                  <p:nvPicPr>
                    <p:cNvPr id="75" name="그림 74" descr="스크린샷, 텍스트, 그래픽 디자인이(가) 표시된 사진&#10;&#10;AI 생성 콘텐츠는 정확하지 않을 수 있습니다.">
                      <a:extLst>
                        <a:ext uri="{FF2B5EF4-FFF2-40B4-BE49-F238E27FC236}">
                          <a16:creationId xmlns:a16="http://schemas.microsoft.com/office/drawing/2014/main" id="{A8FDD1F5-E558-6F90-2AED-FCDFCE3CE699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9"/>
                    <a:srcRect l="38288" t="4811" b="73443"/>
                    <a:stretch>
                      <a:fillRect/>
                    </a:stretch>
                  </p:blipFill>
                  <p:spPr>
                    <a:xfrm>
                      <a:off x="43603333" y="7178726"/>
                      <a:ext cx="7655256" cy="1983744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3C7D6A5B-CE67-B6AE-88A7-957A02AC3AB2}"/>
                      </a:ext>
                    </a:extLst>
                  </p:cNvPr>
                  <p:cNvSpPr txBox="1"/>
                  <p:nvPr/>
                </p:nvSpPr>
                <p:spPr>
                  <a:xfrm>
                    <a:off x="40263506" y="7041671"/>
                    <a:ext cx="121098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865534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ko-KR" sz="14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Visual</a:t>
                    </a:r>
                    <a:endParaRPr lang="ko-KR" altLang="en-US" sz="14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E5084C9C-EB59-AA70-1BA4-28AE70D08A96}"/>
                      </a:ext>
                    </a:extLst>
                  </p:cNvPr>
                  <p:cNvSpPr txBox="1"/>
                  <p:nvPr/>
                </p:nvSpPr>
                <p:spPr>
                  <a:xfrm>
                    <a:off x="40238105" y="6772176"/>
                    <a:ext cx="121098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865534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ko-KR" sz="14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Whisker</a:t>
                    </a:r>
                    <a:endParaRPr lang="ko-KR" altLang="en-US" sz="14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73707254-6DB9-023B-2EF1-DAE3F0E87656}"/>
                      </a:ext>
                    </a:extLst>
                  </p:cNvPr>
                  <p:cNvSpPr txBox="1"/>
                  <p:nvPr/>
                </p:nvSpPr>
                <p:spPr>
                  <a:xfrm>
                    <a:off x="33693424" y="5558263"/>
                    <a:ext cx="918935" cy="4770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865534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ko-KR" sz="25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b</a:t>
                    </a:r>
                    <a:endParaRPr lang="ko-KR" altLang="en-US" sz="25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DC15DDF9-D993-FAD1-2FCD-448E9F3A77D3}"/>
                    </a:ext>
                  </a:extLst>
                </p:cNvPr>
                <p:cNvSpPr txBox="1"/>
                <p:nvPr/>
              </p:nvSpPr>
              <p:spPr>
                <a:xfrm>
                  <a:off x="33750766" y="6903577"/>
                  <a:ext cx="1210984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8655345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ko-KR" sz="14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Stimuli</a:t>
                  </a:r>
                  <a:endParaRPr lang="ko-KR" altLang="en-US" sz="14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106" name="자유형: 도형 105">
              <a:extLst>
                <a:ext uri="{FF2B5EF4-FFF2-40B4-BE49-F238E27FC236}">
                  <a16:creationId xmlns:a16="http://schemas.microsoft.com/office/drawing/2014/main" id="{D023578A-CFF5-0C9E-FC2E-7A044D7C81E3}"/>
                </a:ext>
              </a:extLst>
            </p:cNvPr>
            <p:cNvSpPr/>
            <p:nvPr/>
          </p:nvSpPr>
          <p:spPr>
            <a:xfrm>
              <a:off x="32626300" y="7442200"/>
              <a:ext cx="3175000" cy="393700"/>
            </a:xfrm>
            <a:custGeom>
              <a:avLst/>
              <a:gdLst>
                <a:gd name="connsiteX0" fmla="*/ 3175000 w 3175000"/>
                <a:gd name="connsiteY0" fmla="*/ 0 h 393700"/>
                <a:gd name="connsiteX1" fmla="*/ 2159000 w 3175000"/>
                <a:gd name="connsiteY1" fmla="*/ 152400 h 393700"/>
                <a:gd name="connsiteX2" fmla="*/ 762000 w 3175000"/>
                <a:gd name="connsiteY2" fmla="*/ 114300 h 393700"/>
                <a:gd name="connsiteX3" fmla="*/ 0 w 3175000"/>
                <a:gd name="connsiteY3" fmla="*/ 393700 h 39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000" h="393700">
                  <a:moveTo>
                    <a:pt x="3175000" y="0"/>
                  </a:moveTo>
                  <a:cubicBezTo>
                    <a:pt x="2868083" y="66675"/>
                    <a:pt x="2561167" y="133350"/>
                    <a:pt x="2159000" y="152400"/>
                  </a:cubicBezTo>
                  <a:cubicBezTo>
                    <a:pt x="1756833" y="171450"/>
                    <a:pt x="1121833" y="74083"/>
                    <a:pt x="762000" y="114300"/>
                  </a:cubicBezTo>
                  <a:cubicBezTo>
                    <a:pt x="402167" y="154517"/>
                    <a:pt x="201083" y="274108"/>
                    <a:pt x="0" y="393700"/>
                  </a:cubicBezTo>
                </a:path>
              </a:pathLst>
            </a:custGeom>
            <a:noFill/>
            <a:ln w="31750">
              <a:solidFill>
                <a:srgbClr val="00B050"/>
              </a:solidFill>
              <a:prstDash val="sysDash"/>
              <a:headEnd type="oval" w="lg" len="lg"/>
              <a:tailEnd type="triangle" w="lg" len="lg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" name="자유형: 도형 107">
              <a:extLst>
                <a:ext uri="{FF2B5EF4-FFF2-40B4-BE49-F238E27FC236}">
                  <a16:creationId xmlns:a16="http://schemas.microsoft.com/office/drawing/2014/main" id="{D9B2EBD4-41D0-BF4E-E469-0FF258610136}"/>
                </a:ext>
              </a:extLst>
            </p:cNvPr>
            <p:cNvSpPr/>
            <p:nvPr/>
          </p:nvSpPr>
          <p:spPr>
            <a:xfrm>
              <a:off x="38188900" y="7442200"/>
              <a:ext cx="977900" cy="355600"/>
            </a:xfrm>
            <a:custGeom>
              <a:avLst/>
              <a:gdLst>
                <a:gd name="connsiteX0" fmla="*/ 0 w 977900"/>
                <a:gd name="connsiteY0" fmla="*/ 0 h 355600"/>
                <a:gd name="connsiteX1" fmla="*/ 114300 w 977900"/>
                <a:gd name="connsiteY1" fmla="*/ 152400 h 355600"/>
                <a:gd name="connsiteX2" fmla="*/ 685800 w 977900"/>
                <a:gd name="connsiteY2" fmla="*/ 203200 h 355600"/>
                <a:gd name="connsiteX3" fmla="*/ 977900 w 977900"/>
                <a:gd name="connsiteY3" fmla="*/ 355600 h 35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7900" h="355600">
                  <a:moveTo>
                    <a:pt x="0" y="0"/>
                  </a:moveTo>
                  <a:cubicBezTo>
                    <a:pt x="0" y="59266"/>
                    <a:pt x="0" y="118533"/>
                    <a:pt x="114300" y="152400"/>
                  </a:cubicBezTo>
                  <a:cubicBezTo>
                    <a:pt x="228600" y="186267"/>
                    <a:pt x="541867" y="169333"/>
                    <a:pt x="685800" y="203200"/>
                  </a:cubicBezTo>
                  <a:cubicBezTo>
                    <a:pt x="829733" y="237067"/>
                    <a:pt x="903816" y="296333"/>
                    <a:pt x="977900" y="355600"/>
                  </a:cubicBezTo>
                </a:path>
              </a:pathLst>
            </a:custGeom>
            <a:noFill/>
            <a:ln w="31750">
              <a:solidFill>
                <a:srgbClr val="C00000"/>
              </a:solidFill>
              <a:prstDash val="sysDash"/>
              <a:headEnd type="oval" w="lg" len="lg"/>
              <a:tailEnd type="triangle" w="lg" len="lg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9" name="직사각형 108">
              <a:extLst>
                <a:ext uri="{FF2B5EF4-FFF2-40B4-BE49-F238E27FC236}">
                  <a16:creationId xmlns:a16="http://schemas.microsoft.com/office/drawing/2014/main" id="{34CAD14A-FFC3-D576-47C8-728E417177AD}"/>
                </a:ext>
              </a:extLst>
            </p:cNvPr>
            <p:cNvSpPr/>
            <p:nvPr/>
          </p:nvSpPr>
          <p:spPr>
            <a:xfrm>
              <a:off x="35720021" y="5897759"/>
              <a:ext cx="217548" cy="1507696"/>
            </a:xfrm>
            <a:prstGeom prst="rect">
              <a:avLst/>
            </a:prstGeom>
            <a:noFill/>
            <a:ln w="5715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B6364FA2-8CF0-F54E-E58C-B08EB6CED17A}"/>
              </a:ext>
            </a:extLst>
          </p:cNvPr>
          <p:cNvSpPr/>
          <p:nvPr/>
        </p:nvSpPr>
        <p:spPr>
          <a:xfrm>
            <a:off x="30420930" y="7588080"/>
            <a:ext cx="1303670" cy="179813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25" name="그룹 124">
            <a:extLst>
              <a:ext uri="{FF2B5EF4-FFF2-40B4-BE49-F238E27FC236}">
                <a16:creationId xmlns:a16="http://schemas.microsoft.com/office/drawing/2014/main" id="{9A644E36-9370-C801-6646-DDF8BF4617DD}"/>
              </a:ext>
            </a:extLst>
          </p:cNvPr>
          <p:cNvGrpSpPr/>
          <p:nvPr/>
        </p:nvGrpSpPr>
        <p:grpSpPr>
          <a:xfrm>
            <a:off x="29175360" y="14791130"/>
            <a:ext cx="13294201" cy="5074645"/>
            <a:chOff x="29264260" y="15564598"/>
            <a:chExt cx="13294201" cy="5512498"/>
          </a:xfrm>
        </p:grpSpPr>
        <p:pic>
          <p:nvPicPr>
            <p:cNvPr id="49" name="그림 48" descr="다채로움, 직사각형, 스크린샷, 패턴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DA78E6DC-89B3-C2CF-9121-97AB85C882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9264260" y="15693490"/>
              <a:ext cx="13294201" cy="5383606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2F76E52-B71D-C8E6-76FA-17EF1A07C85F}"/>
                </a:ext>
              </a:extLst>
            </p:cNvPr>
            <p:cNvSpPr txBox="1"/>
            <p:nvPr/>
          </p:nvSpPr>
          <p:spPr>
            <a:xfrm>
              <a:off x="29288905" y="15564598"/>
              <a:ext cx="918935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865534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2500" b="1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ko-KR" altLang="en-US" sz="2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30CAFE1-EADD-9A88-0C8C-C8577BAC757D}"/>
                </a:ext>
              </a:extLst>
            </p:cNvPr>
            <p:cNvSpPr txBox="1"/>
            <p:nvPr/>
          </p:nvSpPr>
          <p:spPr>
            <a:xfrm>
              <a:off x="33786724" y="15564598"/>
              <a:ext cx="918935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865534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2500" b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ko-KR" altLang="en-US" sz="2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2B27AC0-B963-23D7-D7C2-AA1B12946DF2}"/>
                </a:ext>
              </a:extLst>
            </p:cNvPr>
            <p:cNvSpPr txBox="1"/>
            <p:nvPr/>
          </p:nvSpPr>
          <p:spPr>
            <a:xfrm>
              <a:off x="38311610" y="15564598"/>
              <a:ext cx="918935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865534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2500" b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ko-KR" altLang="en-US" sz="2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CD698B9C-A4A1-6731-6DDF-32A3141B2771}"/>
                </a:ext>
              </a:extLst>
            </p:cNvPr>
            <p:cNvSpPr txBox="1"/>
            <p:nvPr/>
          </p:nvSpPr>
          <p:spPr>
            <a:xfrm>
              <a:off x="29799550" y="15593336"/>
              <a:ext cx="3608959" cy="400110"/>
            </a:xfrm>
            <a:prstGeom prst="rect">
              <a:avLst/>
            </a:prstGeom>
            <a:solidFill>
              <a:srgbClr val="EAF6FC"/>
            </a:solidFill>
          </p:spPr>
          <p:txBody>
            <a:bodyPr wrap="square">
              <a:spAutoFit/>
            </a:bodyPr>
            <a:lstStyle/>
            <a:p>
              <a:pPr algn="ctr" defTabSz="865534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2000" dirty="0">
                  <a:latin typeface="Arial" panose="020B0604020202020204" pitchFamily="34" charset="0"/>
                  <a:cs typeface="Arial" panose="020B0604020202020204" pitchFamily="34" charset="0"/>
                </a:rPr>
                <a:t>somatosensory cortex</a:t>
              </a:r>
              <a:endParaRPr lang="ko-KR" altLang="en-US" sz="2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BE978D7B-5B9B-A217-3548-7FB219D963B2}"/>
                </a:ext>
              </a:extLst>
            </p:cNvPr>
            <p:cNvSpPr txBox="1"/>
            <p:nvPr/>
          </p:nvSpPr>
          <p:spPr>
            <a:xfrm>
              <a:off x="34985611" y="15593336"/>
              <a:ext cx="2232498" cy="400110"/>
            </a:xfrm>
            <a:prstGeom prst="rect">
              <a:avLst/>
            </a:prstGeom>
            <a:solidFill>
              <a:srgbClr val="EAF6FC"/>
            </a:solidFill>
          </p:spPr>
          <p:txBody>
            <a:bodyPr wrap="square">
              <a:spAutoFit/>
            </a:bodyPr>
            <a:lstStyle/>
            <a:p>
              <a:pPr algn="ctr" defTabSz="865534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2000" dirty="0">
                  <a:latin typeface="Arial" panose="020B0604020202020204" pitchFamily="34" charset="0"/>
                  <a:cs typeface="Arial" panose="020B0604020202020204" pitchFamily="34" charset="0"/>
                </a:rPr>
                <a:t>visual cortex</a:t>
              </a:r>
              <a:endParaRPr lang="ko-KR" altLang="en-US" sz="2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1A222BAC-62B7-1A97-BF49-2A4DB196C53A}"/>
                </a:ext>
              </a:extLst>
            </p:cNvPr>
            <p:cNvSpPr txBox="1"/>
            <p:nvPr/>
          </p:nvSpPr>
          <p:spPr>
            <a:xfrm>
              <a:off x="39603272" y="15593336"/>
              <a:ext cx="2232498" cy="400110"/>
            </a:xfrm>
            <a:prstGeom prst="rect">
              <a:avLst/>
            </a:prstGeom>
            <a:solidFill>
              <a:srgbClr val="EAF6FC"/>
            </a:solidFill>
          </p:spPr>
          <p:txBody>
            <a:bodyPr wrap="square">
              <a:spAutoFit/>
            </a:bodyPr>
            <a:lstStyle/>
            <a:p>
              <a:pPr algn="ctr" defTabSz="865534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2000" dirty="0">
                  <a:latin typeface="Arial" panose="020B0604020202020204" pitchFamily="34" charset="0"/>
                  <a:cs typeface="Arial" panose="020B0604020202020204" pitchFamily="34" charset="0"/>
                </a:rPr>
                <a:t>Motor cortex</a:t>
              </a:r>
              <a:endParaRPr lang="ko-KR" altLang="en-US" sz="2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6" name="TextBox 125">
            <a:extLst>
              <a:ext uri="{FF2B5EF4-FFF2-40B4-BE49-F238E27FC236}">
                <a16:creationId xmlns:a16="http://schemas.microsoft.com/office/drawing/2014/main" id="{2F12C2CE-4AC4-878A-538C-F65E4DC4CB23}"/>
              </a:ext>
            </a:extLst>
          </p:cNvPr>
          <p:cNvSpPr txBox="1"/>
          <p:nvPr/>
        </p:nvSpPr>
        <p:spPr>
          <a:xfrm>
            <a:off x="1490451" y="23842904"/>
            <a:ext cx="291248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SSC(L) &amp; SSC(R)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848A333A-764D-B6FD-D32C-F08154F975C2}"/>
              </a:ext>
            </a:extLst>
          </p:cNvPr>
          <p:cNvSpPr txBox="1"/>
          <p:nvPr/>
        </p:nvSpPr>
        <p:spPr>
          <a:xfrm>
            <a:off x="2122420" y="27704910"/>
            <a:ext cx="170172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SSC &amp; VC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13BDD725-6005-0075-31F4-0FC24196CA84}"/>
              </a:ext>
            </a:extLst>
          </p:cNvPr>
          <p:cNvSpPr txBox="1"/>
          <p:nvPr/>
        </p:nvSpPr>
        <p:spPr>
          <a:xfrm>
            <a:off x="836632" y="24714962"/>
            <a:ext cx="909042" cy="477054"/>
          </a:xfrm>
          <a:prstGeom prst="rect">
            <a:avLst/>
          </a:prstGeom>
          <a:solidFill>
            <a:srgbClr val="EAF6FC"/>
          </a:solidFill>
        </p:spPr>
        <p:txBody>
          <a:bodyPr wrap="square">
            <a:spAutoFit/>
          </a:bodyPr>
          <a:lstStyle/>
          <a:p>
            <a:pPr defTabSz="865534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25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ko-KR" altLang="en-US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9CE4CA78-4134-3D3F-4785-A77062B256FB}"/>
              </a:ext>
            </a:extLst>
          </p:cNvPr>
          <p:cNvSpPr txBox="1"/>
          <p:nvPr/>
        </p:nvSpPr>
        <p:spPr>
          <a:xfrm>
            <a:off x="3192180" y="23884192"/>
            <a:ext cx="41264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65534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2500" b="1" dirty="0">
                <a:effectLst>
                  <a:glow rad="63500">
                    <a:schemeClr val="bg1">
                      <a:alpha val="84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ko-KR" altLang="en-US" sz="2500" b="1" dirty="0">
              <a:effectLst>
                <a:glow rad="63500">
                  <a:schemeClr val="bg1">
                    <a:alpha val="84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948A6592-B924-4901-D774-74954AFDF632}"/>
              </a:ext>
            </a:extLst>
          </p:cNvPr>
          <p:cNvSpPr txBox="1"/>
          <p:nvPr/>
        </p:nvSpPr>
        <p:spPr>
          <a:xfrm>
            <a:off x="3192180" y="26009774"/>
            <a:ext cx="531289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defTabSz="8655345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effectLst>
                  <a:glow rad="63500">
                    <a:schemeClr val="bg1">
                      <a:alpha val="84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b'</a:t>
            </a:r>
            <a:endParaRPr lang="ko-KR" altLang="en-US" dirty="0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2FC23FD1-59EF-0FD6-8E3E-AD9F8CE2B32A}"/>
              </a:ext>
            </a:extLst>
          </p:cNvPr>
          <p:cNvSpPr txBox="1"/>
          <p:nvPr/>
        </p:nvSpPr>
        <p:spPr>
          <a:xfrm>
            <a:off x="5577925" y="23884192"/>
            <a:ext cx="41264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65534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2500" b="1" dirty="0">
                <a:effectLst>
                  <a:glow rad="63500">
                    <a:schemeClr val="bg1">
                      <a:alpha val="84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ko-KR" altLang="en-US" sz="2500" b="1" dirty="0">
              <a:effectLst>
                <a:glow rad="63500">
                  <a:schemeClr val="bg1">
                    <a:alpha val="84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A2BE257A-70F8-D483-B907-B3B9BE90E403}"/>
              </a:ext>
            </a:extLst>
          </p:cNvPr>
          <p:cNvSpPr txBox="1"/>
          <p:nvPr/>
        </p:nvSpPr>
        <p:spPr>
          <a:xfrm>
            <a:off x="5587550" y="26009774"/>
            <a:ext cx="531289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defTabSz="8655345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effectLst>
                  <a:glow rad="63500">
                    <a:schemeClr val="bg1">
                      <a:alpha val="84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c'</a:t>
            </a:r>
            <a:endParaRPr lang="ko-KR" altLang="en-US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1A43AA1D-EE5C-688D-4ED3-C308A59AB492}"/>
              </a:ext>
            </a:extLst>
          </p:cNvPr>
          <p:cNvSpPr txBox="1"/>
          <p:nvPr/>
        </p:nvSpPr>
        <p:spPr>
          <a:xfrm>
            <a:off x="7930149" y="23884192"/>
            <a:ext cx="41264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65534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2500" b="1" dirty="0">
                <a:effectLst>
                  <a:glow rad="63500">
                    <a:schemeClr val="bg1">
                      <a:alpha val="84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ko-KR" altLang="en-US" sz="2500" b="1" dirty="0">
              <a:effectLst>
                <a:glow rad="63500">
                  <a:schemeClr val="bg1">
                    <a:alpha val="84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32AA7E6B-AC86-D0CB-D4F2-189E94A434C3}"/>
              </a:ext>
            </a:extLst>
          </p:cNvPr>
          <p:cNvSpPr txBox="1"/>
          <p:nvPr/>
        </p:nvSpPr>
        <p:spPr>
          <a:xfrm>
            <a:off x="7930149" y="26009774"/>
            <a:ext cx="531289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defTabSz="8655345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effectLst>
                  <a:glow rad="63500">
                    <a:schemeClr val="bg1">
                      <a:alpha val="84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d'</a:t>
            </a:r>
            <a:endParaRPr lang="ko-KR" altLang="en-US" dirty="0"/>
          </a:p>
        </p:txBody>
      </p:sp>
      <p:sp>
        <p:nvSpPr>
          <p:cNvPr id="64" name="화살표: 오른쪽 63">
            <a:extLst>
              <a:ext uri="{FF2B5EF4-FFF2-40B4-BE49-F238E27FC236}">
                <a16:creationId xmlns:a16="http://schemas.microsoft.com/office/drawing/2014/main" id="{8B8187B0-586A-2E80-DFB2-88B352592E28}"/>
              </a:ext>
            </a:extLst>
          </p:cNvPr>
          <p:cNvSpPr/>
          <p:nvPr/>
        </p:nvSpPr>
        <p:spPr>
          <a:xfrm>
            <a:off x="2473693" y="25384332"/>
            <a:ext cx="7008085" cy="952901"/>
          </a:xfrm>
          <a:prstGeom prst="rightArrow">
            <a:avLst/>
          </a:prstGeom>
          <a:solidFill>
            <a:srgbClr val="C00000">
              <a:alpha val="23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780D96A-811D-EA97-FE47-6E9E5CB566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00" t="18621" r="29001" b="19503"/>
          <a:stretch>
            <a:fillRect/>
          </a:stretch>
        </p:blipFill>
        <p:spPr bwMode="auto">
          <a:xfrm>
            <a:off x="450224" y="466611"/>
            <a:ext cx="3273245" cy="3417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6" name="그림 135" descr="텍스트, 원, 동전, 로고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7038A34-F0CD-FED7-260B-B238980F55A3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40" t="49483" r="8426" b="15704"/>
          <a:stretch>
            <a:fillRect/>
          </a:stretch>
        </p:blipFill>
        <p:spPr>
          <a:xfrm>
            <a:off x="39571714" y="220619"/>
            <a:ext cx="3409226" cy="3763103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9284345A-DDEF-D114-4832-1EC619EA80C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355785" y="27321120"/>
            <a:ext cx="1213241" cy="121724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4F01227-6155-0D19-5A19-B93AA7DE0D3E}"/>
              </a:ext>
            </a:extLst>
          </p:cNvPr>
          <p:cNvSpPr txBox="1"/>
          <p:nvPr/>
        </p:nvSpPr>
        <p:spPr>
          <a:xfrm>
            <a:off x="30520673" y="27514244"/>
            <a:ext cx="1062999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Advanced</a:t>
            </a:r>
            <a:r>
              <a:rPr lang="ko-K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400" dirty="0" err="1">
                <a:latin typeface="Arial" panose="020B0604020202020204" pitchFamily="34" charset="0"/>
                <a:cs typeface="Arial" panose="020B0604020202020204" pitchFamily="34" charset="0"/>
              </a:rPr>
              <a:t>NeuroTechnology</a:t>
            </a:r>
            <a:r>
              <a:rPr lang="ko-K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Lab.</a:t>
            </a:r>
            <a:b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https://sites.google.com/view/adv-neurotech-lab 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ko-K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587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2016</TotalTime>
  <Words>816</Words>
  <Application>Microsoft Office PowerPoint</Application>
  <PresentationFormat>사용자 지정</PresentationFormat>
  <Paragraphs>76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맑은 고딕</vt:lpstr>
      <vt:lpstr>Aptos</vt:lpstr>
      <vt:lpstr>Aptos Display</vt:lpstr>
      <vt:lpstr>Arial</vt:lpstr>
      <vt:lpstr>Wingdings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이지민</dc:creator>
  <cp:lastModifiedBy>Namsun Chou</cp:lastModifiedBy>
  <cp:revision>30</cp:revision>
  <dcterms:created xsi:type="dcterms:W3CDTF">2025-10-28T09:35:30Z</dcterms:created>
  <dcterms:modified xsi:type="dcterms:W3CDTF">2025-11-10T07:50:24Z</dcterms:modified>
</cp:coreProperties>
</file>