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9600188" cy="323992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F1FF"/>
    <a:srgbClr val="00C1F7"/>
    <a:srgbClr val="008000"/>
    <a:srgbClr val="79E2FF"/>
    <a:srgbClr val="002E5C"/>
    <a:srgbClr val="004A91"/>
    <a:srgbClr val="005B74"/>
    <a:srgbClr val="0091B8"/>
    <a:srgbClr val="00A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91" autoAdjust="0"/>
    <p:restoredTop sz="95636" autoAdjust="0"/>
  </p:normalViewPr>
  <p:slideViewPr>
    <p:cSldViewPr snapToGrid="0">
      <p:cViewPr varScale="1">
        <p:scale>
          <a:sx n="24" d="100"/>
          <a:sy n="24" d="100"/>
        </p:scale>
        <p:origin x="2322" y="30"/>
      </p:cViewPr>
      <p:guideLst/>
    </p:cSldViewPr>
  </p:slideViewPr>
  <p:notesTextViewPr>
    <p:cViewPr>
      <p:scale>
        <a:sx n="125" d="100"/>
        <a:sy n="125" d="100"/>
      </p:scale>
      <p:origin x="0" y="0"/>
    </p:cViewPr>
  </p:notesText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79E05F-AA46-4757-A275-4E2610059F48}" type="doc">
      <dgm:prSet loTypeId="urn:microsoft.com/office/officeart/2005/8/layout/hierarchy2" loCatId="hierarchy" qsTypeId="urn:microsoft.com/office/officeart/2005/8/quickstyle/simple1" qsCatId="simple" csTypeId="urn:microsoft.com/office/officeart/2005/8/colors/accent0_2" csCatId="mainScheme" phldr="1"/>
      <dgm:spPr/>
      <dgm:t>
        <a:bodyPr/>
        <a:lstStyle/>
        <a:p>
          <a:pPr latinLnBrk="1"/>
          <a:endParaRPr lang="ko-KR" altLang="en-US"/>
        </a:p>
      </dgm:t>
    </dgm:pt>
    <dgm:pt modelId="{382354FC-B635-4BCC-9155-4FD6643373A3}">
      <dgm:prSet phldrT="[텍스트]" custT="1"/>
      <dgm:spPr/>
      <dgm:t>
        <a:bodyPr/>
        <a:lstStyle/>
        <a:p>
          <a:pPr latinLnBrk="1"/>
          <a:r>
            <a:rPr lang="en-US" altLang="ko-KR" sz="2000" dirty="0">
              <a:latin typeface="Arial" panose="020B0604020202020204" pitchFamily="34" charset="0"/>
              <a:cs typeface="Arial" panose="020B0604020202020204" pitchFamily="34" charset="0"/>
            </a:rPr>
            <a:t>Mouse</a:t>
          </a:r>
          <a:endParaRPr lang="ko-KR" altLang="en-US" sz="2000" dirty="0">
            <a:latin typeface="Arial" panose="020B0604020202020204" pitchFamily="34" charset="0"/>
            <a:cs typeface="Arial" panose="020B0604020202020204" pitchFamily="34" charset="0"/>
          </a:endParaRPr>
        </a:p>
      </dgm:t>
    </dgm:pt>
    <dgm:pt modelId="{2A311D64-2757-4570-9ED4-7F40ECB81422}" type="parTrans" cxnId="{0F576474-BCFD-40F2-87D7-5417AD776CA8}">
      <dgm:prSet/>
      <dgm:spPr/>
      <dgm:t>
        <a:bodyPr/>
        <a:lstStyle/>
        <a:p>
          <a:pPr latinLnBrk="1"/>
          <a:endParaRPr lang="ko-KR" altLang="en-US" sz="2000">
            <a:latin typeface="Arial" panose="020B0604020202020204" pitchFamily="34" charset="0"/>
            <a:cs typeface="Arial" panose="020B0604020202020204" pitchFamily="34" charset="0"/>
          </a:endParaRPr>
        </a:p>
      </dgm:t>
    </dgm:pt>
    <dgm:pt modelId="{E4A39E64-1348-4462-842E-6BBECF3E990F}" type="sibTrans" cxnId="{0F576474-BCFD-40F2-87D7-5417AD776CA8}">
      <dgm:prSet/>
      <dgm:spPr/>
      <dgm:t>
        <a:bodyPr/>
        <a:lstStyle/>
        <a:p>
          <a:pPr latinLnBrk="1"/>
          <a:endParaRPr lang="ko-KR" altLang="en-US" sz="2000">
            <a:latin typeface="Arial" panose="020B0604020202020204" pitchFamily="34" charset="0"/>
            <a:cs typeface="Arial" panose="020B0604020202020204" pitchFamily="34" charset="0"/>
          </a:endParaRPr>
        </a:p>
      </dgm:t>
    </dgm:pt>
    <dgm:pt modelId="{57874540-153A-40D7-B425-42EBA473CF97}">
      <dgm:prSet phldrT="[텍스트]" custT="1"/>
      <dgm:spPr>
        <a:solidFill>
          <a:schemeClr val="accent6">
            <a:lumMod val="40000"/>
            <a:lumOff val="60000"/>
          </a:schemeClr>
        </a:solidFill>
      </dgm:spPr>
      <dgm:t>
        <a:bodyPr/>
        <a:lstStyle/>
        <a:p>
          <a:pPr latinLnBrk="1"/>
          <a:r>
            <a:rPr lang="en-US" altLang="ko-KR" sz="2000" dirty="0">
              <a:latin typeface="Arial" panose="020B0604020202020204" pitchFamily="34" charset="0"/>
              <a:cs typeface="Arial" panose="020B0604020202020204" pitchFamily="34" charset="0"/>
            </a:rPr>
            <a:t>Active lever press</a:t>
          </a:r>
          <a:endParaRPr lang="ko-KR" altLang="en-US" sz="2000" dirty="0">
            <a:latin typeface="Arial" panose="020B0604020202020204" pitchFamily="34" charset="0"/>
            <a:cs typeface="Arial" panose="020B0604020202020204" pitchFamily="34" charset="0"/>
          </a:endParaRPr>
        </a:p>
      </dgm:t>
    </dgm:pt>
    <dgm:pt modelId="{3145404F-5E32-47F2-968E-1C25245C3D04}" type="parTrans" cxnId="{87246128-563A-4DA4-9821-85E7D6A14FD8}">
      <dgm:prSet custT="1"/>
      <dgm:spPr/>
      <dgm:t>
        <a:bodyPr/>
        <a:lstStyle/>
        <a:p>
          <a:pPr latinLnBrk="1"/>
          <a:endParaRPr lang="ko-KR" altLang="en-US" sz="2000">
            <a:latin typeface="Arial" panose="020B0604020202020204" pitchFamily="34" charset="0"/>
            <a:cs typeface="Arial" panose="020B0604020202020204" pitchFamily="34" charset="0"/>
          </a:endParaRPr>
        </a:p>
      </dgm:t>
    </dgm:pt>
    <dgm:pt modelId="{0FB3F095-E384-40FC-8AFE-D312BB401D5D}" type="sibTrans" cxnId="{87246128-563A-4DA4-9821-85E7D6A14FD8}">
      <dgm:prSet/>
      <dgm:spPr/>
      <dgm:t>
        <a:bodyPr/>
        <a:lstStyle/>
        <a:p>
          <a:pPr latinLnBrk="1"/>
          <a:endParaRPr lang="ko-KR" altLang="en-US" sz="2000">
            <a:latin typeface="Arial" panose="020B0604020202020204" pitchFamily="34" charset="0"/>
            <a:cs typeface="Arial" panose="020B0604020202020204" pitchFamily="34" charset="0"/>
          </a:endParaRPr>
        </a:p>
      </dgm:t>
    </dgm:pt>
    <dgm:pt modelId="{E7104CAA-0382-4A8C-A268-4E288C34D502}">
      <dgm:prSet phldrT="[텍스트]" custT="1"/>
      <dgm:spPr>
        <a:solidFill>
          <a:schemeClr val="accent6">
            <a:lumMod val="40000"/>
            <a:lumOff val="60000"/>
          </a:schemeClr>
        </a:solidFill>
      </dgm:spPr>
      <dgm:t>
        <a:bodyPr/>
        <a:lstStyle/>
        <a:p>
          <a:pPr latinLnBrk="1"/>
          <a:r>
            <a:rPr lang="en-US" altLang="ko-KR" sz="2000" dirty="0">
              <a:latin typeface="Arial" panose="020B0604020202020204" pitchFamily="34" charset="0"/>
              <a:cs typeface="Arial" panose="020B0604020202020204" pitchFamily="34" charset="0"/>
            </a:rPr>
            <a:t>10 Sec Active lever light ON</a:t>
          </a:r>
          <a:endParaRPr lang="ko-KR" altLang="en-US" sz="2000" dirty="0">
            <a:latin typeface="Arial" panose="020B0604020202020204" pitchFamily="34" charset="0"/>
            <a:cs typeface="Arial" panose="020B0604020202020204" pitchFamily="34" charset="0"/>
          </a:endParaRPr>
        </a:p>
      </dgm:t>
    </dgm:pt>
    <dgm:pt modelId="{E90DBD6D-FBC0-4C28-9DF1-E1016259E075}" type="parTrans" cxnId="{5DEA7958-BA19-4E6C-A78A-337B0469C373}">
      <dgm:prSet custT="1"/>
      <dgm:spPr/>
      <dgm:t>
        <a:bodyPr/>
        <a:lstStyle/>
        <a:p>
          <a:pPr latinLnBrk="1"/>
          <a:endParaRPr lang="ko-KR" altLang="en-US" sz="2000">
            <a:latin typeface="Arial" panose="020B0604020202020204" pitchFamily="34" charset="0"/>
            <a:cs typeface="Arial" panose="020B0604020202020204" pitchFamily="34" charset="0"/>
          </a:endParaRPr>
        </a:p>
      </dgm:t>
    </dgm:pt>
    <dgm:pt modelId="{B6EDC465-72EE-40D0-BA6D-7DE5F9E37D15}" type="sibTrans" cxnId="{5DEA7958-BA19-4E6C-A78A-337B0469C373}">
      <dgm:prSet/>
      <dgm:spPr/>
      <dgm:t>
        <a:bodyPr/>
        <a:lstStyle/>
        <a:p>
          <a:pPr latinLnBrk="1"/>
          <a:endParaRPr lang="ko-KR" altLang="en-US" sz="2000">
            <a:latin typeface="Arial" panose="020B0604020202020204" pitchFamily="34" charset="0"/>
            <a:cs typeface="Arial" panose="020B0604020202020204" pitchFamily="34" charset="0"/>
          </a:endParaRPr>
        </a:p>
      </dgm:t>
    </dgm:pt>
    <dgm:pt modelId="{3977B381-2BF7-4505-B333-4206613334B9}">
      <dgm:prSet phldrT="[텍스트]" custT="1"/>
      <dgm:spPr>
        <a:solidFill>
          <a:schemeClr val="accent6">
            <a:lumMod val="40000"/>
            <a:lumOff val="60000"/>
          </a:schemeClr>
        </a:solidFill>
      </dgm:spPr>
      <dgm:t>
        <a:bodyPr/>
        <a:lstStyle/>
        <a:p>
          <a:pPr latinLnBrk="1"/>
          <a:r>
            <a:rPr lang="en-US" altLang="ko-KR" sz="2000" dirty="0">
              <a:latin typeface="Arial" panose="020B0604020202020204" pitchFamily="34" charset="0"/>
              <a:cs typeface="Arial" panose="020B0604020202020204" pitchFamily="34" charset="0"/>
            </a:rPr>
            <a:t>10 sec Able to access EtOH port</a:t>
          </a:r>
          <a:endParaRPr lang="ko-KR" altLang="en-US" sz="2000" dirty="0">
            <a:latin typeface="Arial" panose="020B0604020202020204" pitchFamily="34" charset="0"/>
            <a:cs typeface="Arial" panose="020B0604020202020204" pitchFamily="34" charset="0"/>
          </a:endParaRPr>
        </a:p>
      </dgm:t>
    </dgm:pt>
    <dgm:pt modelId="{8BCAB251-74E2-455D-810B-F55A824754DB}" type="parTrans" cxnId="{EA6072D4-1678-4C72-82E3-E13B7BBDE105}">
      <dgm:prSet custT="1"/>
      <dgm:spPr/>
      <dgm:t>
        <a:bodyPr/>
        <a:lstStyle/>
        <a:p>
          <a:pPr latinLnBrk="1"/>
          <a:endParaRPr lang="ko-KR" altLang="en-US" sz="2000">
            <a:latin typeface="Arial" panose="020B0604020202020204" pitchFamily="34" charset="0"/>
            <a:cs typeface="Arial" panose="020B0604020202020204" pitchFamily="34" charset="0"/>
          </a:endParaRPr>
        </a:p>
      </dgm:t>
    </dgm:pt>
    <dgm:pt modelId="{D368B316-5F1A-4A2C-837D-AE3F879E2145}" type="sibTrans" cxnId="{EA6072D4-1678-4C72-82E3-E13B7BBDE105}">
      <dgm:prSet/>
      <dgm:spPr/>
      <dgm:t>
        <a:bodyPr/>
        <a:lstStyle/>
        <a:p>
          <a:pPr latinLnBrk="1"/>
          <a:endParaRPr lang="ko-KR" altLang="en-US" sz="2000">
            <a:latin typeface="Arial" panose="020B0604020202020204" pitchFamily="34" charset="0"/>
            <a:cs typeface="Arial" panose="020B0604020202020204" pitchFamily="34" charset="0"/>
          </a:endParaRPr>
        </a:p>
      </dgm:t>
    </dgm:pt>
    <dgm:pt modelId="{9D908FE2-72E5-4E29-B433-FA5FDA14DC8F}">
      <dgm:prSet phldrT="[텍스트]" custT="1"/>
      <dgm:spPr>
        <a:solidFill>
          <a:schemeClr val="bg1">
            <a:lumMod val="85000"/>
          </a:schemeClr>
        </a:solidFill>
      </dgm:spPr>
      <dgm:t>
        <a:bodyPr/>
        <a:lstStyle/>
        <a:p>
          <a:pPr latinLnBrk="1"/>
          <a:r>
            <a:rPr lang="en-US" altLang="ko-KR" sz="2000" dirty="0">
              <a:latin typeface="Arial" panose="020B0604020202020204" pitchFamily="34" charset="0"/>
              <a:cs typeface="Arial" panose="020B0604020202020204" pitchFamily="34" charset="0"/>
            </a:rPr>
            <a:t>Access water port</a:t>
          </a:r>
          <a:endParaRPr lang="ko-KR" altLang="en-US" sz="2000" dirty="0">
            <a:latin typeface="Arial" panose="020B0604020202020204" pitchFamily="34" charset="0"/>
            <a:cs typeface="Arial" panose="020B0604020202020204" pitchFamily="34" charset="0"/>
          </a:endParaRPr>
        </a:p>
      </dgm:t>
    </dgm:pt>
    <dgm:pt modelId="{57444059-7BC1-43FB-90AD-8DB35CD198A7}" type="parTrans" cxnId="{7C590352-F431-49EC-9671-B3FDA05AE30F}">
      <dgm:prSet custT="1"/>
      <dgm:spPr/>
      <dgm:t>
        <a:bodyPr/>
        <a:lstStyle/>
        <a:p>
          <a:pPr latinLnBrk="1"/>
          <a:endParaRPr lang="ko-KR" altLang="en-US" sz="2000">
            <a:latin typeface="Arial" panose="020B0604020202020204" pitchFamily="34" charset="0"/>
            <a:cs typeface="Arial" panose="020B0604020202020204" pitchFamily="34" charset="0"/>
          </a:endParaRPr>
        </a:p>
      </dgm:t>
    </dgm:pt>
    <dgm:pt modelId="{5393CD83-E227-4CFC-8320-59F2355FE087}" type="sibTrans" cxnId="{7C590352-F431-49EC-9671-B3FDA05AE30F}">
      <dgm:prSet/>
      <dgm:spPr/>
      <dgm:t>
        <a:bodyPr/>
        <a:lstStyle/>
        <a:p>
          <a:pPr latinLnBrk="1"/>
          <a:endParaRPr lang="ko-KR" altLang="en-US" sz="2000">
            <a:latin typeface="Arial" panose="020B0604020202020204" pitchFamily="34" charset="0"/>
            <a:cs typeface="Arial" panose="020B0604020202020204" pitchFamily="34" charset="0"/>
          </a:endParaRPr>
        </a:p>
      </dgm:t>
    </dgm:pt>
    <dgm:pt modelId="{26DBF459-C5E9-4F4B-B806-C994C9C89064}">
      <dgm:prSet phldrT="[텍스트]" custT="1"/>
      <dgm:spPr>
        <a:solidFill>
          <a:schemeClr val="bg1">
            <a:lumMod val="85000"/>
          </a:schemeClr>
        </a:solidFill>
      </dgm:spPr>
      <dgm:t>
        <a:bodyPr/>
        <a:lstStyle/>
        <a:p>
          <a:pPr latinLnBrk="1"/>
          <a:r>
            <a:rPr lang="en-US" altLang="ko-KR" sz="2000" dirty="0">
              <a:latin typeface="Arial" panose="020B0604020202020204" pitchFamily="34" charset="0"/>
              <a:cs typeface="Arial" panose="020B0604020202020204" pitchFamily="34" charset="0"/>
            </a:rPr>
            <a:t>3 sec Water filled into Water port</a:t>
          </a:r>
          <a:endParaRPr lang="ko-KR" altLang="en-US" sz="2000" dirty="0">
            <a:latin typeface="Arial" panose="020B0604020202020204" pitchFamily="34" charset="0"/>
            <a:cs typeface="Arial" panose="020B0604020202020204" pitchFamily="34" charset="0"/>
          </a:endParaRPr>
        </a:p>
      </dgm:t>
    </dgm:pt>
    <dgm:pt modelId="{190BFF36-7F83-481D-BCE2-6EF207480575}" type="parTrans" cxnId="{98F679FF-C869-4CB0-86E6-3E56EB804056}">
      <dgm:prSet custT="1"/>
      <dgm:spPr/>
      <dgm:t>
        <a:bodyPr/>
        <a:lstStyle/>
        <a:p>
          <a:pPr latinLnBrk="1"/>
          <a:endParaRPr lang="ko-KR" altLang="en-US" sz="2000">
            <a:latin typeface="Arial" panose="020B0604020202020204" pitchFamily="34" charset="0"/>
            <a:cs typeface="Arial" panose="020B0604020202020204" pitchFamily="34" charset="0"/>
          </a:endParaRPr>
        </a:p>
      </dgm:t>
    </dgm:pt>
    <dgm:pt modelId="{713566C8-E3F9-4587-9ECB-9D1BB818136B}" type="sibTrans" cxnId="{98F679FF-C869-4CB0-86E6-3E56EB804056}">
      <dgm:prSet/>
      <dgm:spPr/>
      <dgm:t>
        <a:bodyPr/>
        <a:lstStyle/>
        <a:p>
          <a:pPr latinLnBrk="1"/>
          <a:endParaRPr lang="ko-KR" altLang="en-US" sz="2000">
            <a:latin typeface="Arial" panose="020B0604020202020204" pitchFamily="34" charset="0"/>
            <a:cs typeface="Arial" panose="020B0604020202020204" pitchFamily="34" charset="0"/>
          </a:endParaRPr>
        </a:p>
      </dgm:t>
    </dgm:pt>
    <dgm:pt modelId="{E1189C66-03DF-4EAF-ABB7-DEBD79630FE7}">
      <dgm:prSet phldrT="[텍스트]" custT="1"/>
      <dgm:spPr>
        <a:solidFill>
          <a:schemeClr val="accent6">
            <a:lumMod val="40000"/>
            <a:lumOff val="60000"/>
          </a:schemeClr>
        </a:solidFill>
      </dgm:spPr>
      <dgm:t>
        <a:bodyPr/>
        <a:lstStyle/>
        <a:p>
          <a:pPr latinLnBrk="1"/>
          <a:r>
            <a:rPr lang="en-US" altLang="ko-KR" sz="2000" dirty="0">
              <a:latin typeface="Arial" panose="020B0604020202020204" pitchFamily="34" charset="0"/>
              <a:cs typeface="Arial" panose="020B0604020202020204" pitchFamily="34" charset="0"/>
            </a:rPr>
            <a:t>Licking ++</a:t>
          </a:r>
          <a:endParaRPr lang="ko-KR" altLang="en-US" sz="2000" dirty="0">
            <a:latin typeface="Arial" panose="020B0604020202020204" pitchFamily="34" charset="0"/>
            <a:cs typeface="Arial" panose="020B0604020202020204" pitchFamily="34" charset="0"/>
          </a:endParaRPr>
        </a:p>
      </dgm:t>
    </dgm:pt>
    <dgm:pt modelId="{445C927E-831E-440A-8E40-3D2C36EC8464}" type="parTrans" cxnId="{BE239BEE-69B5-40FA-AB9B-A97629615538}">
      <dgm:prSet custT="1"/>
      <dgm:spPr/>
      <dgm:t>
        <a:bodyPr/>
        <a:lstStyle/>
        <a:p>
          <a:pPr latinLnBrk="1"/>
          <a:endParaRPr lang="ko-KR" altLang="en-US" sz="2000"/>
        </a:p>
      </dgm:t>
    </dgm:pt>
    <dgm:pt modelId="{127247CF-86DC-4466-AB9A-5F316B0B7869}" type="sibTrans" cxnId="{BE239BEE-69B5-40FA-AB9B-A97629615538}">
      <dgm:prSet/>
      <dgm:spPr/>
      <dgm:t>
        <a:bodyPr/>
        <a:lstStyle/>
        <a:p>
          <a:pPr latinLnBrk="1"/>
          <a:endParaRPr lang="ko-KR" altLang="en-US" sz="2000"/>
        </a:p>
      </dgm:t>
    </dgm:pt>
    <dgm:pt modelId="{08E104A4-2C6B-4EC0-9DE7-99A46CBB67F1}">
      <dgm:prSet phldrT="[텍스트]" custT="1"/>
      <dgm:spPr>
        <a:solidFill>
          <a:schemeClr val="accent6">
            <a:lumMod val="40000"/>
            <a:lumOff val="60000"/>
          </a:schemeClr>
        </a:solidFill>
      </dgm:spPr>
      <dgm:t>
        <a:bodyPr/>
        <a:lstStyle/>
        <a:p>
          <a:pPr latinLnBrk="1"/>
          <a:r>
            <a:rPr lang="en-US" altLang="ko-KR" sz="2000" dirty="0">
              <a:latin typeface="Arial" panose="020B0604020202020204" pitchFamily="34" charset="0"/>
              <a:cs typeface="Arial" panose="020B0604020202020204" pitchFamily="34" charset="0"/>
            </a:rPr>
            <a:t>Reward +1</a:t>
          </a:r>
          <a:endParaRPr lang="ko-KR" altLang="en-US" sz="2000" dirty="0">
            <a:latin typeface="Arial" panose="020B0604020202020204" pitchFamily="34" charset="0"/>
            <a:cs typeface="Arial" panose="020B0604020202020204" pitchFamily="34" charset="0"/>
          </a:endParaRPr>
        </a:p>
      </dgm:t>
    </dgm:pt>
    <dgm:pt modelId="{66F462D1-062C-45CC-A67F-A8E9FCA98F87}" type="parTrans" cxnId="{BF0ED99A-A9B0-4124-9274-156D67FAE156}">
      <dgm:prSet custT="1"/>
      <dgm:spPr/>
      <dgm:t>
        <a:bodyPr/>
        <a:lstStyle/>
        <a:p>
          <a:pPr latinLnBrk="1"/>
          <a:endParaRPr lang="ko-KR" altLang="en-US" sz="2000"/>
        </a:p>
      </dgm:t>
    </dgm:pt>
    <dgm:pt modelId="{B70D4155-EDBC-40DC-A90F-431C5EEA2B35}" type="sibTrans" cxnId="{BF0ED99A-A9B0-4124-9274-156D67FAE156}">
      <dgm:prSet/>
      <dgm:spPr/>
      <dgm:t>
        <a:bodyPr/>
        <a:lstStyle/>
        <a:p>
          <a:pPr latinLnBrk="1"/>
          <a:endParaRPr lang="ko-KR" altLang="en-US" sz="2000"/>
        </a:p>
      </dgm:t>
    </dgm:pt>
    <dgm:pt modelId="{671B609B-ED0E-4350-A205-28347158E101}">
      <dgm:prSet phldrT="[텍스트]" custT="1"/>
      <dgm:spPr>
        <a:solidFill>
          <a:schemeClr val="bg1">
            <a:lumMod val="85000"/>
          </a:schemeClr>
        </a:solidFill>
      </dgm:spPr>
      <dgm:t>
        <a:bodyPr/>
        <a:lstStyle/>
        <a:p>
          <a:pPr latinLnBrk="1"/>
          <a:r>
            <a:rPr lang="en-US" altLang="ko-KR" sz="2000" dirty="0">
              <a:latin typeface="Arial" panose="020B0604020202020204" pitchFamily="34" charset="0"/>
              <a:cs typeface="Arial" panose="020B0604020202020204" pitchFamily="34" charset="0"/>
            </a:rPr>
            <a:t>Water +1</a:t>
          </a:r>
          <a:endParaRPr lang="ko-KR" altLang="en-US" sz="2000" dirty="0">
            <a:latin typeface="Arial" panose="020B0604020202020204" pitchFamily="34" charset="0"/>
            <a:cs typeface="Arial" panose="020B0604020202020204" pitchFamily="34" charset="0"/>
          </a:endParaRPr>
        </a:p>
      </dgm:t>
    </dgm:pt>
    <dgm:pt modelId="{28E42B39-B80C-4037-B279-3A0B18270C61}" type="parTrans" cxnId="{45CF40C4-DA81-44A3-893A-D36E6D9B00CA}">
      <dgm:prSet custT="1"/>
      <dgm:spPr/>
      <dgm:t>
        <a:bodyPr/>
        <a:lstStyle/>
        <a:p>
          <a:pPr latinLnBrk="1"/>
          <a:endParaRPr lang="ko-KR" altLang="en-US" sz="2000"/>
        </a:p>
      </dgm:t>
    </dgm:pt>
    <dgm:pt modelId="{99115E1E-2C0B-432B-AA4D-FFA90E4159F3}" type="sibTrans" cxnId="{45CF40C4-DA81-44A3-893A-D36E6D9B00CA}">
      <dgm:prSet/>
      <dgm:spPr/>
      <dgm:t>
        <a:bodyPr/>
        <a:lstStyle/>
        <a:p>
          <a:pPr latinLnBrk="1"/>
          <a:endParaRPr lang="ko-KR" altLang="en-US" sz="2000"/>
        </a:p>
      </dgm:t>
    </dgm:pt>
    <dgm:pt modelId="{08CE834B-858B-43FD-A745-450D1B989F22}">
      <dgm:prSet phldrT="[텍스트]" custT="1"/>
      <dgm:spPr>
        <a:solidFill>
          <a:srgbClr val="FFABAB"/>
        </a:solidFill>
      </dgm:spPr>
      <dgm:t>
        <a:bodyPr/>
        <a:lstStyle/>
        <a:p>
          <a:pPr latinLnBrk="1"/>
          <a:r>
            <a:rPr lang="en-US" altLang="ko-KR" sz="2000" dirty="0">
              <a:latin typeface="Arial" panose="020B0604020202020204" pitchFamily="34" charset="0"/>
              <a:cs typeface="Arial" panose="020B0604020202020204" pitchFamily="34" charset="0"/>
            </a:rPr>
            <a:t>Inactive lever press</a:t>
          </a:r>
          <a:endParaRPr lang="ko-KR" altLang="en-US" sz="2000" dirty="0">
            <a:latin typeface="Arial" panose="020B0604020202020204" pitchFamily="34" charset="0"/>
            <a:cs typeface="Arial" panose="020B0604020202020204" pitchFamily="34" charset="0"/>
          </a:endParaRPr>
        </a:p>
      </dgm:t>
    </dgm:pt>
    <dgm:pt modelId="{D01BD40C-913F-4BFA-953F-C64F8A0FDED4}" type="parTrans" cxnId="{0DFC81E6-4A25-4A9D-BA43-1688D9FCFA78}">
      <dgm:prSet/>
      <dgm:spPr/>
      <dgm:t>
        <a:bodyPr/>
        <a:lstStyle/>
        <a:p>
          <a:pPr latinLnBrk="1"/>
          <a:endParaRPr lang="ko-KR" altLang="en-US"/>
        </a:p>
      </dgm:t>
    </dgm:pt>
    <dgm:pt modelId="{6D29A6FC-8F86-449C-96A2-BDE1543C0166}" type="sibTrans" cxnId="{0DFC81E6-4A25-4A9D-BA43-1688D9FCFA78}">
      <dgm:prSet/>
      <dgm:spPr/>
      <dgm:t>
        <a:bodyPr/>
        <a:lstStyle/>
        <a:p>
          <a:pPr latinLnBrk="1"/>
          <a:endParaRPr lang="ko-KR" altLang="en-US"/>
        </a:p>
      </dgm:t>
    </dgm:pt>
    <dgm:pt modelId="{0DEB77EC-CC03-4596-BB9B-1D1B4CEFF8C0}">
      <dgm:prSet phldrT="[텍스트]" custT="1"/>
      <dgm:spPr>
        <a:solidFill>
          <a:schemeClr val="accent6">
            <a:lumMod val="40000"/>
            <a:lumOff val="60000"/>
          </a:schemeClr>
        </a:solidFill>
      </dgm:spPr>
      <dgm:t>
        <a:bodyPr/>
        <a:lstStyle/>
        <a:p>
          <a:pPr latinLnBrk="1"/>
          <a:r>
            <a:rPr lang="en-US" altLang="ko-KR" sz="2000" dirty="0">
              <a:latin typeface="Arial" panose="020B0604020202020204" pitchFamily="34" charset="0"/>
              <a:cs typeface="Arial" panose="020B0604020202020204" pitchFamily="34" charset="0"/>
            </a:rPr>
            <a:t>Active lever press ++</a:t>
          </a:r>
          <a:endParaRPr lang="ko-KR" altLang="en-US" sz="2000" dirty="0">
            <a:latin typeface="Arial" panose="020B0604020202020204" pitchFamily="34" charset="0"/>
            <a:cs typeface="Arial" panose="020B0604020202020204" pitchFamily="34" charset="0"/>
          </a:endParaRPr>
        </a:p>
      </dgm:t>
    </dgm:pt>
    <dgm:pt modelId="{D39228BC-858D-4F1B-8277-074511D22130}" type="parTrans" cxnId="{05890FB2-483C-4EE6-B45D-92886A531230}">
      <dgm:prSet/>
      <dgm:spPr/>
      <dgm:t>
        <a:bodyPr/>
        <a:lstStyle/>
        <a:p>
          <a:pPr latinLnBrk="1"/>
          <a:endParaRPr lang="ko-KR" altLang="en-US"/>
        </a:p>
      </dgm:t>
    </dgm:pt>
    <dgm:pt modelId="{E7001EE5-4A88-497C-8E62-49D1F954049D}" type="sibTrans" cxnId="{05890FB2-483C-4EE6-B45D-92886A531230}">
      <dgm:prSet/>
      <dgm:spPr/>
      <dgm:t>
        <a:bodyPr/>
        <a:lstStyle/>
        <a:p>
          <a:pPr latinLnBrk="1"/>
          <a:endParaRPr lang="ko-KR" altLang="en-US"/>
        </a:p>
      </dgm:t>
    </dgm:pt>
    <dgm:pt modelId="{9150E92C-807C-43CC-A5B2-F03F66BB7C88}">
      <dgm:prSet phldrT="[텍스트]" custT="1"/>
      <dgm:spPr>
        <a:solidFill>
          <a:srgbClr val="FFABAB"/>
        </a:solidFill>
      </dgm:spPr>
      <dgm:t>
        <a:bodyPr/>
        <a:lstStyle/>
        <a:p>
          <a:pPr latinLnBrk="1"/>
          <a:r>
            <a:rPr lang="en-US" altLang="ko-KR" sz="2000" dirty="0">
              <a:latin typeface="Arial" panose="020B0604020202020204" pitchFamily="34" charset="0"/>
              <a:cs typeface="Arial" panose="020B0604020202020204" pitchFamily="34" charset="0"/>
            </a:rPr>
            <a:t>Inactive Lever Press ++</a:t>
          </a:r>
          <a:endParaRPr lang="ko-KR" altLang="en-US" sz="2000" dirty="0">
            <a:latin typeface="Arial" panose="020B0604020202020204" pitchFamily="34" charset="0"/>
            <a:cs typeface="Arial" panose="020B0604020202020204" pitchFamily="34" charset="0"/>
          </a:endParaRPr>
        </a:p>
      </dgm:t>
    </dgm:pt>
    <dgm:pt modelId="{4B3C4EF7-0DD9-44A0-A7C7-B6FCE9CE62B1}" type="parTrans" cxnId="{023C18BA-8F55-4B8E-8D06-B178E4E25510}">
      <dgm:prSet/>
      <dgm:spPr/>
      <dgm:t>
        <a:bodyPr/>
        <a:lstStyle/>
        <a:p>
          <a:pPr latinLnBrk="1"/>
          <a:endParaRPr lang="ko-KR" altLang="en-US"/>
        </a:p>
      </dgm:t>
    </dgm:pt>
    <dgm:pt modelId="{0628185B-F361-4AF1-9043-5E8D0D28FBA7}" type="sibTrans" cxnId="{023C18BA-8F55-4B8E-8D06-B178E4E25510}">
      <dgm:prSet/>
      <dgm:spPr/>
      <dgm:t>
        <a:bodyPr/>
        <a:lstStyle/>
        <a:p>
          <a:pPr latinLnBrk="1"/>
          <a:endParaRPr lang="ko-KR" altLang="en-US"/>
        </a:p>
      </dgm:t>
    </dgm:pt>
    <dgm:pt modelId="{7B8361BB-8A31-46FE-BDEE-355AF02915FC}" type="pres">
      <dgm:prSet presAssocID="{5F79E05F-AA46-4757-A275-4E2610059F48}" presName="diagram" presStyleCnt="0">
        <dgm:presLayoutVars>
          <dgm:chPref val="1"/>
          <dgm:dir/>
          <dgm:animOne val="branch"/>
          <dgm:animLvl val="lvl"/>
          <dgm:resizeHandles val="exact"/>
        </dgm:presLayoutVars>
      </dgm:prSet>
      <dgm:spPr/>
    </dgm:pt>
    <dgm:pt modelId="{9BDBFB75-5677-407A-A8DF-0DDBA87ECA28}" type="pres">
      <dgm:prSet presAssocID="{382354FC-B635-4BCC-9155-4FD6643373A3}" presName="root1" presStyleCnt="0"/>
      <dgm:spPr/>
    </dgm:pt>
    <dgm:pt modelId="{15DB9867-1F20-4041-9938-425A495170A6}" type="pres">
      <dgm:prSet presAssocID="{382354FC-B635-4BCC-9155-4FD6643373A3}" presName="LevelOneTextNode" presStyleLbl="node0" presStyleIdx="0" presStyleCnt="1" custScaleX="85069" custScaleY="57629" custLinFactNeighborX="-514" custLinFactNeighborY="-10622">
        <dgm:presLayoutVars>
          <dgm:chPref val="3"/>
        </dgm:presLayoutVars>
      </dgm:prSet>
      <dgm:spPr/>
    </dgm:pt>
    <dgm:pt modelId="{08613A7E-30B5-441A-BB4F-5270A968C172}" type="pres">
      <dgm:prSet presAssocID="{382354FC-B635-4BCC-9155-4FD6643373A3}" presName="level2hierChild" presStyleCnt="0"/>
      <dgm:spPr/>
    </dgm:pt>
    <dgm:pt modelId="{11AB6FAB-3836-4886-8FC5-E5F24B5E1EBD}" type="pres">
      <dgm:prSet presAssocID="{3145404F-5E32-47F2-968E-1C25245C3D04}" presName="conn2-1" presStyleLbl="parChTrans1D2" presStyleIdx="0" presStyleCnt="3"/>
      <dgm:spPr/>
    </dgm:pt>
    <dgm:pt modelId="{A2722D99-2A99-47A0-B166-86D500D4576C}" type="pres">
      <dgm:prSet presAssocID="{3145404F-5E32-47F2-968E-1C25245C3D04}" presName="connTx" presStyleLbl="parChTrans1D2" presStyleIdx="0" presStyleCnt="3"/>
      <dgm:spPr/>
    </dgm:pt>
    <dgm:pt modelId="{1F2EA74A-EAA8-4C6D-B651-357C8E5C0A57}" type="pres">
      <dgm:prSet presAssocID="{57874540-153A-40D7-B425-42EBA473CF97}" presName="root2" presStyleCnt="0"/>
      <dgm:spPr/>
    </dgm:pt>
    <dgm:pt modelId="{8B8384A8-7782-44FE-95F3-965187EC7463}" type="pres">
      <dgm:prSet presAssocID="{57874540-153A-40D7-B425-42EBA473CF97}" presName="LevelTwoTextNode" presStyleLbl="node2" presStyleIdx="0" presStyleCnt="3" custScaleX="154444" custScaleY="57629" custLinFactNeighborX="8393" custLinFactNeighborY="-17581">
        <dgm:presLayoutVars>
          <dgm:chPref val="3"/>
        </dgm:presLayoutVars>
      </dgm:prSet>
      <dgm:spPr/>
    </dgm:pt>
    <dgm:pt modelId="{A8AF7AB6-6044-45D9-B792-15E499E360A0}" type="pres">
      <dgm:prSet presAssocID="{57874540-153A-40D7-B425-42EBA473CF97}" presName="level3hierChild" presStyleCnt="0"/>
      <dgm:spPr/>
    </dgm:pt>
    <dgm:pt modelId="{932EE9F5-8D96-4389-8DA3-257B80282E07}" type="pres">
      <dgm:prSet presAssocID="{D39228BC-858D-4F1B-8277-074511D22130}" presName="conn2-1" presStyleLbl="parChTrans1D3" presStyleIdx="0" presStyleCnt="5"/>
      <dgm:spPr/>
    </dgm:pt>
    <dgm:pt modelId="{FCEC8424-BAEF-4DEF-A4CE-51CDA92194C2}" type="pres">
      <dgm:prSet presAssocID="{D39228BC-858D-4F1B-8277-074511D22130}" presName="connTx" presStyleLbl="parChTrans1D3" presStyleIdx="0" presStyleCnt="5"/>
      <dgm:spPr/>
    </dgm:pt>
    <dgm:pt modelId="{0DF50218-3CA3-4EE5-8AB2-5F93FF00D1C6}" type="pres">
      <dgm:prSet presAssocID="{0DEB77EC-CC03-4596-BB9B-1D1B4CEFF8C0}" presName="root2" presStyleCnt="0"/>
      <dgm:spPr/>
    </dgm:pt>
    <dgm:pt modelId="{1C17CD9A-7264-4BFE-82D0-0F4A3B715011}" type="pres">
      <dgm:prSet presAssocID="{0DEB77EC-CC03-4596-BB9B-1D1B4CEFF8C0}" presName="LevelTwoTextNode" presStyleLbl="node3" presStyleIdx="0" presStyleCnt="5" custScaleX="284302" custScaleY="57629" custLinFactNeighborX="17788" custLinFactNeighborY="-1582">
        <dgm:presLayoutVars>
          <dgm:chPref val="3"/>
        </dgm:presLayoutVars>
      </dgm:prSet>
      <dgm:spPr/>
    </dgm:pt>
    <dgm:pt modelId="{487F08CB-49E4-4352-8675-0DAAC498D1D6}" type="pres">
      <dgm:prSet presAssocID="{0DEB77EC-CC03-4596-BB9B-1D1B4CEFF8C0}" presName="level3hierChild" presStyleCnt="0"/>
      <dgm:spPr/>
    </dgm:pt>
    <dgm:pt modelId="{889B262E-BF7C-432A-A6C7-55B33317898A}" type="pres">
      <dgm:prSet presAssocID="{E90DBD6D-FBC0-4C28-9DF1-E1016259E075}" presName="conn2-1" presStyleLbl="parChTrans1D3" presStyleIdx="1" presStyleCnt="5"/>
      <dgm:spPr/>
    </dgm:pt>
    <dgm:pt modelId="{B41FAAAD-1E70-4057-8655-97AFFF9BD2F6}" type="pres">
      <dgm:prSet presAssocID="{E90DBD6D-FBC0-4C28-9DF1-E1016259E075}" presName="connTx" presStyleLbl="parChTrans1D3" presStyleIdx="1" presStyleCnt="5"/>
      <dgm:spPr/>
    </dgm:pt>
    <dgm:pt modelId="{D7958D89-129F-480D-B728-091BFACA7DF0}" type="pres">
      <dgm:prSet presAssocID="{E7104CAA-0382-4A8C-A268-4E288C34D502}" presName="root2" presStyleCnt="0"/>
      <dgm:spPr/>
    </dgm:pt>
    <dgm:pt modelId="{6E3BDE37-781D-45A7-A97C-879D6FC7ED37}" type="pres">
      <dgm:prSet presAssocID="{E7104CAA-0382-4A8C-A268-4E288C34D502}" presName="LevelTwoTextNode" presStyleLbl="node3" presStyleIdx="1" presStyleCnt="5" custScaleX="284380" custScaleY="57629" custLinFactNeighborX="17624" custLinFactNeighborY="-3704">
        <dgm:presLayoutVars>
          <dgm:chPref val="3"/>
        </dgm:presLayoutVars>
      </dgm:prSet>
      <dgm:spPr/>
    </dgm:pt>
    <dgm:pt modelId="{953E64AE-A356-4A85-AE07-71CBFF439F56}" type="pres">
      <dgm:prSet presAssocID="{E7104CAA-0382-4A8C-A268-4E288C34D502}" presName="level3hierChild" presStyleCnt="0"/>
      <dgm:spPr/>
    </dgm:pt>
    <dgm:pt modelId="{E1DDAD0F-1759-47DA-9A1F-82A69840036C}" type="pres">
      <dgm:prSet presAssocID="{8BCAB251-74E2-455D-810B-F55A824754DB}" presName="conn2-1" presStyleLbl="parChTrans1D3" presStyleIdx="2" presStyleCnt="5"/>
      <dgm:spPr/>
    </dgm:pt>
    <dgm:pt modelId="{4765CC72-8288-45E1-B548-1235C9722D29}" type="pres">
      <dgm:prSet presAssocID="{8BCAB251-74E2-455D-810B-F55A824754DB}" presName="connTx" presStyleLbl="parChTrans1D3" presStyleIdx="2" presStyleCnt="5"/>
      <dgm:spPr/>
    </dgm:pt>
    <dgm:pt modelId="{14D97067-8F8A-4171-811E-0EE68A9C235C}" type="pres">
      <dgm:prSet presAssocID="{3977B381-2BF7-4505-B333-4206613334B9}" presName="root2" presStyleCnt="0"/>
      <dgm:spPr/>
    </dgm:pt>
    <dgm:pt modelId="{E09F309B-D677-403A-9CE0-85C4976BADBF}" type="pres">
      <dgm:prSet presAssocID="{3977B381-2BF7-4505-B333-4206613334B9}" presName="LevelTwoTextNode" presStyleLbl="node3" presStyleIdx="2" presStyleCnt="5" custScaleX="284380" custScaleY="57629" custLinFactNeighborX="17302" custLinFactNeighborY="-5216">
        <dgm:presLayoutVars>
          <dgm:chPref val="3"/>
        </dgm:presLayoutVars>
      </dgm:prSet>
      <dgm:spPr/>
    </dgm:pt>
    <dgm:pt modelId="{E598618F-59AB-4811-9B58-D598D42F927E}" type="pres">
      <dgm:prSet presAssocID="{3977B381-2BF7-4505-B333-4206613334B9}" presName="level3hierChild" presStyleCnt="0"/>
      <dgm:spPr/>
    </dgm:pt>
    <dgm:pt modelId="{5DA174A9-4107-421B-9919-D9333FEA6A62}" type="pres">
      <dgm:prSet presAssocID="{445C927E-831E-440A-8E40-3D2C36EC8464}" presName="conn2-1" presStyleLbl="parChTrans1D4" presStyleIdx="0" presStyleCnt="3"/>
      <dgm:spPr/>
    </dgm:pt>
    <dgm:pt modelId="{FDA2CA43-7C66-475E-A4D7-34F3D064F1A8}" type="pres">
      <dgm:prSet presAssocID="{445C927E-831E-440A-8E40-3D2C36EC8464}" presName="connTx" presStyleLbl="parChTrans1D4" presStyleIdx="0" presStyleCnt="3"/>
      <dgm:spPr/>
    </dgm:pt>
    <dgm:pt modelId="{7AA970B8-6CAD-4216-82E5-66B493AF74C2}" type="pres">
      <dgm:prSet presAssocID="{E1189C66-03DF-4EAF-ABB7-DEBD79630FE7}" presName="root2" presStyleCnt="0"/>
      <dgm:spPr/>
    </dgm:pt>
    <dgm:pt modelId="{C32234EE-B97F-45EF-B695-9C5D0A84295C}" type="pres">
      <dgm:prSet presAssocID="{E1189C66-03DF-4EAF-ABB7-DEBD79630FE7}" presName="LevelTwoTextNode" presStyleLbl="node4" presStyleIdx="0" presStyleCnt="3" custScaleX="157026" custScaleY="57629" custLinFactNeighborX="1736" custLinFactNeighborY="461">
        <dgm:presLayoutVars>
          <dgm:chPref val="3"/>
        </dgm:presLayoutVars>
      </dgm:prSet>
      <dgm:spPr/>
    </dgm:pt>
    <dgm:pt modelId="{C0CF98D5-691E-4462-839C-029F276FD923}" type="pres">
      <dgm:prSet presAssocID="{E1189C66-03DF-4EAF-ABB7-DEBD79630FE7}" presName="level3hierChild" presStyleCnt="0"/>
      <dgm:spPr/>
    </dgm:pt>
    <dgm:pt modelId="{C7C64EA2-6EDC-411A-BF77-64F2BA91F5D7}" type="pres">
      <dgm:prSet presAssocID="{66F462D1-062C-45CC-A67F-A8E9FCA98F87}" presName="conn2-1" presStyleLbl="parChTrans1D4" presStyleIdx="1" presStyleCnt="3"/>
      <dgm:spPr/>
    </dgm:pt>
    <dgm:pt modelId="{3B8006A0-5C18-41F8-AEBA-C37237194BBC}" type="pres">
      <dgm:prSet presAssocID="{66F462D1-062C-45CC-A67F-A8E9FCA98F87}" presName="connTx" presStyleLbl="parChTrans1D4" presStyleIdx="1" presStyleCnt="3"/>
      <dgm:spPr/>
    </dgm:pt>
    <dgm:pt modelId="{E20D1CC6-1463-4021-B91D-A17367EF413F}" type="pres">
      <dgm:prSet presAssocID="{08E104A4-2C6B-4EC0-9DE7-99A46CBB67F1}" presName="root2" presStyleCnt="0"/>
      <dgm:spPr/>
    </dgm:pt>
    <dgm:pt modelId="{6946D9A2-2266-43A0-BF6F-9579C076A275}" type="pres">
      <dgm:prSet presAssocID="{08E104A4-2C6B-4EC0-9DE7-99A46CBB67F1}" presName="LevelTwoTextNode" presStyleLbl="node4" presStyleIdx="1" presStyleCnt="3" custScaleX="157026" custScaleY="57629" custLinFactNeighborX="1349" custLinFactNeighborY="-1621">
        <dgm:presLayoutVars>
          <dgm:chPref val="3"/>
        </dgm:presLayoutVars>
      </dgm:prSet>
      <dgm:spPr/>
    </dgm:pt>
    <dgm:pt modelId="{1114BDEE-3972-4153-BD30-4F78DB798DF8}" type="pres">
      <dgm:prSet presAssocID="{08E104A4-2C6B-4EC0-9DE7-99A46CBB67F1}" presName="level3hierChild" presStyleCnt="0"/>
      <dgm:spPr/>
    </dgm:pt>
    <dgm:pt modelId="{96FA9AC6-41CD-47EF-BC85-29CA58D795E1}" type="pres">
      <dgm:prSet presAssocID="{D01BD40C-913F-4BFA-953F-C64F8A0FDED4}" presName="conn2-1" presStyleLbl="parChTrans1D2" presStyleIdx="1" presStyleCnt="3"/>
      <dgm:spPr/>
    </dgm:pt>
    <dgm:pt modelId="{9261765C-00F8-4194-946F-6BF135D0C58A}" type="pres">
      <dgm:prSet presAssocID="{D01BD40C-913F-4BFA-953F-C64F8A0FDED4}" presName="connTx" presStyleLbl="parChTrans1D2" presStyleIdx="1" presStyleCnt="3"/>
      <dgm:spPr/>
    </dgm:pt>
    <dgm:pt modelId="{4E3E8714-0578-4FE1-B6FA-1D51DBAB3B0B}" type="pres">
      <dgm:prSet presAssocID="{08CE834B-858B-43FD-A745-450D1B989F22}" presName="root2" presStyleCnt="0"/>
      <dgm:spPr/>
    </dgm:pt>
    <dgm:pt modelId="{E9DFC7FF-6B53-4052-B1C8-E9BB8E9CAAF3}" type="pres">
      <dgm:prSet presAssocID="{08CE834B-858B-43FD-A745-450D1B989F22}" presName="LevelTwoTextNode" presStyleLbl="node2" presStyleIdx="1" presStyleCnt="3" custScaleX="169912" custScaleY="57629" custLinFactNeighborY="-1979">
        <dgm:presLayoutVars>
          <dgm:chPref val="3"/>
        </dgm:presLayoutVars>
      </dgm:prSet>
      <dgm:spPr/>
    </dgm:pt>
    <dgm:pt modelId="{FF8BDFA9-968D-471B-9F8D-9E6FAD2231B1}" type="pres">
      <dgm:prSet presAssocID="{08CE834B-858B-43FD-A745-450D1B989F22}" presName="level3hierChild" presStyleCnt="0"/>
      <dgm:spPr/>
    </dgm:pt>
    <dgm:pt modelId="{AAAFBA96-7303-4EAC-B347-22FD112EAD36}" type="pres">
      <dgm:prSet presAssocID="{4B3C4EF7-0DD9-44A0-A7C7-B6FCE9CE62B1}" presName="conn2-1" presStyleLbl="parChTrans1D3" presStyleIdx="3" presStyleCnt="5"/>
      <dgm:spPr/>
    </dgm:pt>
    <dgm:pt modelId="{EB535D7B-2AAA-42C5-99B4-E525A12C8351}" type="pres">
      <dgm:prSet presAssocID="{4B3C4EF7-0DD9-44A0-A7C7-B6FCE9CE62B1}" presName="connTx" presStyleLbl="parChTrans1D3" presStyleIdx="3" presStyleCnt="5"/>
      <dgm:spPr/>
    </dgm:pt>
    <dgm:pt modelId="{5D1E22DE-CEBD-4B3C-8ED9-6239E3D5BBC8}" type="pres">
      <dgm:prSet presAssocID="{9150E92C-807C-43CC-A5B2-F03F66BB7C88}" presName="root2" presStyleCnt="0"/>
      <dgm:spPr/>
    </dgm:pt>
    <dgm:pt modelId="{7B33C1B2-4598-4FC0-8A67-D1AE05BBB5B9}" type="pres">
      <dgm:prSet presAssocID="{9150E92C-807C-43CC-A5B2-F03F66BB7C88}" presName="LevelTwoTextNode" presStyleLbl="node3" presStyleIdx="3" presStyleCnt="5" custScaleX="284363" custScaleY="57134" custLinFactNeighborX="3904" custLinFactNeighborY="-1772">
        <dgm:presLayoutVars>
          <dgm:chPref val="3"/>
        </dgm:presLayoutVars>
      </dgm:prSet>
      <dgm:spPr/>
    </dgm:pt>
    <dgm:pt modelId="{C2F12062-5195-4DF2-AE41-217D141EBC2B}" type="pres">
      <dgm:prSet presAssocID="{9150E92C-807C-43CC-A5B2-F03F66BB7C88}" presName="level3hierChild" presStyleCnt="0"/>
      <dgm:spPr/>
    </dgm:pt>
    <dgm:pt modelId="{5707062F-BC5F-4436-AE40-C2001231DB22}" type="pres">
      <dgm:prSet presAssocID="{57444059-7BC1-43FB-90AD-8DB35CD198A7}" presName="conn2-1" presStyleLbl="parChTrans1D2" presStyleIdx="2" presStyleCnt="3"/>
      <dgm:spPr/>
    </dgm:pt>
    <dgm:pt modelId="{3AE27FD9-1B6D-45A6-AAE0-C580F56342D6}" type="pres">
      <dgm:prSet presAssocID="{57444059-7BC1-43FB-90AD-8DB35CD198A7}" presName="connTx" presStyleLbl="parChTrans1D2" presStyleIdx="2" presStyleCnt="3"/>
      <dgm:spPr/>
    </dgm:pt>
    <dgm:pt modelId="{4E6563D9-0A4A-4AAB-B2EE-68CF635FA720}" type="pres">
      <dgm:prSet presAssocID="{9D908FE2-72E5-4E29-B433-FA5FDA14DC8F}" presName="root2" presStyleCnt="0"/>
      <dgm:spPr/>
    </dgm:pt>
    <dgm:pt modelId="{2300EBD4-3933-4FAC-912A-490EB618FDE9}" type="pres">
      <dgm:prSet presAssocID="{9D908FE2-72E5-4E29-B433-FA5FDA14DC8F}" presName="LevelTwoTextNode" presStyleLbl="node2" presStyleIdx="2" presStyleCnt="3" custScaleX="155666" custScaleY="57629" custLinFactNeighborX="8393" custLinFactNeighborY="660">
        <dgm:presLayoutVars>
          <dgm:chPref val="3"/>
        </dgm:presLayoutVars>
      </dgm:prSet>
      <dgm:spPr/>
    </dgm:pt>
    <dgm:pt modelId="{C130DAA6-1FF2-452F-853C-15BAA9E7DA65}" type="pres">
      <dgm:prSet presAssocID="{9D908FE2-72E5-4E29-B433-FA5FDA14DC8F}" presName="level3hierChild" presStyleCnt="0"/>
      <dgm:spPr/>
    </dgm:pt>
    <dgm:pt modelId="{8C944C4B-7702-4E71-B096-4C2DDB86E7F8}" type="pres">
      <dgm:prSet presAssocID="{190BFF36-7F83-481D-BCE2-6EF207480575}" presName="conn2-1" presStyleLbl="parChTrans1D3" presStyleIdx="4" presStyleCnt="5"/>
      <dgm:spPr/>
    </dgm:pt>
    <dgm:pt modelId="{E7E013B4-2AC7-42AC-96E3-E08B5AA45683}" type="pres">
      <dgm:prSet presAssocID="{190BFF36-7F83-481D-BCE2-6EF207480575}" presName="connTx" presStyleLbl="parChTrans1D3" presStyleIdx="4" presStyleCnt="5"/>
      <dgm:spPr/>
    </dgm:pt>
    <dgm:pt modelId="{B3BA8E1F-DBFF-475A-863A-C84236FE08B5}" type="pres">
      <dgm:prSet presAssocID="{26DBF459-C5E9-4F4B-B806-C994C9C89064}" presName="root2" presStyleCnt="0"/>
      <dgm:spPr/>
    </dgm:pt>
    <dgm:pt modelId="{CC86A49F-E6EB-49AA-B37B-9533B5AE704E}" type="pres">
      <dgm:prSet presAssocID="{26DBF459-C5E9-4F4B-B806-C994C9C89064}" presName="LevelTwoTextNode" presStyleLbl="node3" presStyleIdx="4" presStyleCnt="5" custScaleX="284380" custScaleY="57629" custLinFactNeighborX="16329" custLinFactNeighborY="1480">
        <dgm:presLayoutVars>
          <dgm:chPref val="3"/>
        </dgm:presLayoutVars>
      </dgm:prSet>
      <dgm:spPr/>
    </dgm:pt>
    <dgm:pt modelId="{FAA98BDC-CC92-4EA9-97DA-A2E60542AAC7}" type="pres">
      <dgm:prSet presAssocID="{26DBF459-C5E9-4F4B-B806-C994C9C89064}" presName="level3hierChild" presStyleCnt="0"/>
      <dgm:spPr/>
    </dgm:pt>
    <dgm:pt modelId="{D43C900D-F57D-4B2B-82ED-D21DFB91AAE2}" type="pres">
      <dgm:prSet presAssocID="{28E42B39-B80C-4037-B279-3A0B18270C61}" presName="conn2-1" presStyleLbl="parChTrans1D4" presStyleIdx="2" presStyleCnt="3"/>
      <dgm:spPr/>
    </dgm:pt>
    <dgm:pt modelId="{211D74DB-0AC4-4EC3-98FB-8B9650EDEA6B}" type="pres">
      <dgm:prSet presAssocID="{28E42B39-B80C-4037-B279-3A0B18270C61}" presName="connTx" presStyleLbl="parChTrans1D4" presStyleIdx="2" presStyleCnt="3"/>
      <dgm:spPr/>
    </dgm:pt>
    <dgm:pt modelId="{13240EC7-7117-40E7-B3B8-F389900CA9C5}" type="pres">
      <dgm:prSet presAssocID="{671B609B-ED0E-4350-A205-28347158E101}" presName="root2" presStyleCnt="0"/>
      <dgm:spPr/>
    </dgm:pt>
    <dgm:pt modelId="{1CB789D2-8E80-457D-85BB-60DF18E49677}" type="pres">
      <dgm:prSet presAssocID="{671B609B-ED0E-4350-A205-28347158E101}" presName="LevelTwoTextNode" presStyleLbl="node4" presStyleIdx="2" presStyleCnt="3" custScaleX="157026" custScaleY="57629" custLinFactNeighborX="514" custLinFactNeighborY="1631">
        <dgm:presLayoutVars>
          <dgm:chPref val="3"/>
        </dgm:presLayoutVars>
      </dgm:prSet>
      <dgm:spPr/>
    </dgm:pt>
    <dgm:pt modelId="{22CC985B-3F7D-4F02-B702-B015FDA92E15}" type="pres">
      <dgm:prSet presAssocID="{671B609B-ED0E-4350-A205-28347158E101}" presName="level3hierChild" presStyleCnt="0"/>
      <dgm:spPr/>
    </dgm:pt>
  </dgm:ptLst>
  <dgm:cxnLst>
    <dgm:cxn modelId="{D3994E07-9AE7-4221-8504-561EC656355C}" type="presOf" srcId="{28E42B39-B80C-4037-B279-3A0B18270C61}" destId="{D43C900D-F57D-4B2B-82ED-D21DFB91AAE2}" srcOrd="0" destOrd="0" presId="urn:microsoft.com/office/officeart/2005/8/layout/hierarchy2"/>
    <dgm:cxn modelId="{7BF6E909-B280-4B6A-BA26-58A31C3603DF}" type="presOf" srcId="{445C927E-831E-440A-8E40-3D2C36EC8464}" destId="{5DA174A9-4107-421B-9919-D9333FEA6A62}" srcOrd="0" destOrd="0" presId="urn:microsoft.com/office/officeart/2005/8/layout/hierarchy2"/>
    <dgm:cxn modelId="{09F4C10D-8397-48C8-912E-9565FC8D949D}" type="presOf" srcId="{5F79E05F-AA46-4757-A275-4E2610059F48}" destId="{7B8361BB-8A31-46FE-BDEE-355AF02915FC}" srcOrd="0" destOrd="0" presId="urn:microsoft.com/office/officeart/2005/8/layout/hierarchy2"/>
    <dgm:cxn modelId="{696F3913-7FBD-4F66-9D80-0C0B14131263}" type="presOf" srcId="{E90DBD6D-FBC0-4C28-9DF1-E1016259E075}" destId="{889B262E-BF7C-432A-A6C7-55B33317898A}" srcOrd="0" destOrd="0" presId="urn:microsoft.com/office/officeart/2005/8/layout/hierarchy2"/>
    <dgm:cxn modelId="{A0862515-5FC9-42CD-96C2-F1DAF8C403B3}" type="presOf" srcId="{E1189C66-03DF-4EAF-ABB7-DEBD79630FE7}" destId="{C32234EE-B97F-45EF-B695-9C5D0A84295C}" srcOrd="0" destOrd="0" presId="urn:microsoft.com/office/officeart/2005/8/layout/hierarchy2"/>
    <dgm:cxn modelId="{2649701C-7EAC-4A79-9AC3-F944F676457C}" type="presOf" srcId="{57874540-153A-40D7-B425-42EBA473CF97}" destId="{8B8384A8-7782-44FE-95F3-965187EC7463}" srcOrd="0" destOrd="0" presId="urn:microsoft.com/office/officeart/2005/8/layout/hierarchy2"/>
    <dgm:cxn modelId="{DC9A2122-00BD-4F76-AD69-37183CACAC55}" type="presOf" srcId="{8BCAB251-74E2-455D-810B-F55A824754DB}" destId="{4765CC72-8288-45E1-B548-1235C9722D29}" srcOrd="1" destOrd="0" presId="urn:microsoft.com/office/officeart/2005/8/layout/hierarchy2"/>
    <dgm:cxn modelId="{87246128-563A-4DA4-9821-85E7D6A14FD8}" srcId="{382354FC-B635-4BCC-9155-4FD6643373A3}" destId="{57874540-153A-40D7-B425-42EBA473CF97}" srcOrd="0" destOrd="0" parTransId="{3145404F-5E32-47F2-968E-1C25245C3D04}" sibTransId="{0FB3F095-E384-40FC-8AFE-D312BB401D5D}"/>
    <dgm:cxn modelId="{5C0FCD2A-17FC-4B11-9DA6-9DE3B7E6ED5C}" type="presOf" srcId="{190BFF36-7F83-481D-BCE2-6EF207480575}" destId="{8C944C4B-7702-4E71-B096-4C2DDB86E7F8}" srcOrd="0" destOrd="0" presId="urn:microsoft.com/office/officeart/2005/8/layout/hierarchy2"/>
    <dgm:cxn modelId="{32AB5731-278A-4EB7-8237-5756DF3E1A90}" type="presOf" srcId="{190BFF36-7F83-481D-BCE2-6EF207480575}" destId="{E7E013B4-2AC7-42AC-96E3-E08B5AA45683}" srcOrd="1" destOrd="0" presId="urn:microsoft.com/office/officeart/2005/8/layout/hierarchy2"/>
    <dgm:cxn modelId="{4D909F65-E38D-4F89-943B-60176288DAB4}" type="presOf" srcId="{671B609B-ED0E-4350-A205-28347158E101}" destId="{1CB789D2-8E80-457D-85BB-60DF18E49677}" srcOrd="0" destOrd="0" presId="urn:microsoft.com/office/officeart/2005/8/layout/hierarchy2"/>
    <dgm:cxn modelId="{AC07DC4F-C894-4035-86FE-570D85984B8C}" type="presOf" srcId="{66F462D1-062C-45CC-A67F-A8E9FCA98F87}" destId="{C7C64EA2-6EDC-411A-BF77-64F2BA91F5D7}" srcOrd="0" destOrd="0" presId="urn:microsoft.com/office/officeart/2005/8/layout/hierarchy2"/>
    <dgm:cxn modelId="{7AA91950-1484-48AA-B46D-1EB1B6179A4E}" type="presOf" srcId="{0DEB77EC-CC03-4596-BB9B-1D1B4CEFF8C0}" destId="{1C17CD9A-7264-4BFE-82D0-0F4A3B715011}" srcOrd="0" destOrd="0" presId="urn:microsoft.com/office/officeart/2005/8/layout/hierarchy2"/>
    <dgm:cxn modelId="{B7F34970-96D0-405F-814E-9B315D6FAC63}" type="presOf" srcId="{4B3C4EF7-0DD9-44A0-A7C7-B6FCE9CE62B1}" destId="{EB535D7B-2AAA-42C5-99B4-E525A12C8351}" srcOrd="1" destOrd="0" presId="urn:microsoft.com/office/officeart/2005/8/layout/hierarchy2"/>
    <dgm:cxn modelId="{7C590352-F431-49EC-9671-B3FDA05AE30F}" srcId="{382354FC-B635-4BCC-9155-4FD6643373A3}" destId="{9D908FE2-72E5-4E29-B433-FA5FDA14DC8F}" srcOrd="2" destOrd="0" parTransId="{57444059-7BC1-43FB-90AD-8DB35CD198A7}" sibTransId="{5393CD83-E227-4CFC-8320-59F2355FE087}"/>
    <dgm:cxn modelId="{0F576474-BCFD-40F2-87D7-5417AD776CA8}" srcId="{5F79E05F-AA46-4757-A275-4E2610059F48}" destId="{382354FC-B635-4BCC-9155-4FD6643373A3}" srcOrd="0" destOrd="0" parTransId="{2A311D64-2757-4570-9ED4-7F40ECB81422}" sibTransId="{E4A39E64-1348-4462-842E-6BBECF3E990F}"/>
    <dgm:cxn modelId="{3B8AFE55-6317-452B-A332-D1AAEAB844FD}" type="presOf" srcId="{66F462D1-062C-45CC-A67F-A8E9FCA98F87}" destId="{3B8006A0-5C18-41F8-AEBA-C37237194BBC}" srcOrd="1" destOrd="0" presId="urn:microsoft.com/office/officeart/2005/8/layout/hierarchy2"/>
    <dgm:cxn modelId="{DCE06E57-57E9-40E2-B43A-EF1B5BBA33E5}" type="presOf" srcId="{26DBF459-C5E9-4F4B-B806-C994C9C89064}" destId="{CC86A49F-E6EB-49AA-B37B-9533B5AE704E}" srcOrd="0" destOrd="0" presId="urn:microsoft.com/office/officeart/2005/8/layout/hierarchy2"/>
    <dgm:cxn modelId="{5DEA7958-BA19-4E6C-A78A-337B0469C373}" srcId="{57874540-153A-40D7-B425-42EBA473CF97}" destId="{E7104CAA-0382-4A8C-A268-4E288C34D502}" srcOrd="1" destOrd="0" parTransId="{E90DBD6D-FBC0-4C28-9DF1-E1016259E075}" sibTransId="{B6EDC465-72EE-40D0-BA6D-7DE5F9E37D15}"/>
    <dgm:cxn modelId="{597F3C7D-2A1F-4147-AA87-23567DE1E3E4}" type="presOf" srcId="{8BCAB251-74E2-455D-810B-F55A824754DB}" destId="{E1DDAD0F-1759-47DA-9A1F-82A69840036C}" srcOrd="0" destOrd="0" presId="urn:microsoft.com/office/officeart/2005/8/layout/hierarchy2"/>
    <dgm:cxn modelId="{CB295B7E-8DF9-4C2D-81FE-FA7AE09E7E7D}" type="presOf" srcId="{3977B381-2BF7-4505-B333-4206613334B9}" destId="{E09F309B-D677-403A-9CE0-85C4976BADBF}" srcOrd="0" destOrd="0" presId="urn:microsoft.com/office/officeart/2005/8/layout/hierarchy2"/>
    <dgm:cxn modelId="{37BC167F-42CF-477E-9D9D-5B9B3BE80425}" type="presOf" srcId="{08CE834B-858B-43FD-A745-450D1B989F22}" destId="{E9DFC7FF-6B53-4052-B1C8-E9BB8E9CAAF3}" srcOrd="0" destOrd="0" presId="urn:microsoft.com/office/officeart/2005/8/layout/hierarchy2"/>
    <dgm:cxn modelId="{3E557F87-B15E-46D9-8BE2-355466791CC4}" type="presOf" srcId="{3145404F-5E32-47F2-968E-1C25245C3D04}" destId="{A2722D99-2A99-47A0-B166-86D500D4576C}" srcOrd="1" destOrd="0" presId="urn:microsoft.com/office/officeart/2005/8/layout/hierarchy2"/>
    <dgm:cxn modelId="{C9888787-1480-45E0-8F30-156BF48851E1}" type="presOf" srcId="{9D908FE2-72E5-4E29-B433-FA5FDA14DC8F}" destId="{2300EBD4-3933-4FAC-912A-490EB618FDE9}" srcOrd="0" destOrd="0" presId="urn:microsoft.com/office/officeart/2005/8/layout/hierarchy2"/>
    <dgm:cxn modelId="{B9352788-DF3D-4720-B330-ECA00B6F6B2C}" type="presOf" srcId="{D01BD40C-913F-4BFA-953F-C64F8A0FDED4}" destId="{9261765C-00F8-4194-946F-6BF135D0C58A}" srcOrd="1" destOrd="0" presId="urn:microsoft.com/office/officeart/2005/8/layout/hierarchy2"/>
    <dgm:cxn modelId="{03947C99-4CC9-4A53-89EA-CF37DAA2CAD2}" type="presOf" srcId="{57444059-7BC1-43FB-90AD-8DB35CD198A7}" destId="{5707062F-BC5F-4436-AE40-C2001231DB22}" srcOrd="0" destOrd="0" presId="urn:microsoft.com/office/officeart/2005/8/layout/hierarchy2"/>
    <dgm:cxn modelId="{BF0ED99A-A9B0-4124-9274-156D67FAE156}" srcId="{3977B381-2BF7-4505-B333-4206613334B9}" destId="{08E104A4-2C6B-4EC0-9DE7-99A46CBB67F1}" srcOrd="1" destOrd="0" parTransId="{66F462D1-062C-45CC-A67F-A8E9FCA98F87}" sibTransId="{B70D4155-EDBC-40DC-A90F-431C5EEA2B35}"/>
    <dgm:cxn modelId="{96CD4CA7-78F9-4F91-AD82-8460D32AC680}" type="presOf" srcId="{D39228BC-858D-4F1B-8277-074511D22130}" destId="{932EE9F5-8D96-4389-8DA3-257B80282E07}" srcOrd="0" destOrd="0" presId="urn:microsoft.com/office/officeart/2005/8/layout/hierarchy2"/>
    <dgm:cxn modelId="{0D3A72AB-3D37-4B6F-A9F3-CAF6BBE2F95C}" type="presOf" srcId="{08E104A4-2C6B-4EC0-9DE7-99A46CBB67F1}" destId="{6946D9A2-2266-43A0-BF6F-9579C076A275}" srcOrd="0" destOrd="0" presId="urn:microsoft.com/office/officeart/2005/8/layout/hierarchy2"/>
    <dgm:cxn modelId="{8CD78EAC-8E23-4F67-AE33-422381AE54A6}" type="presOf" srcId="{E7104CAA-0382-4A8C-A268-4E288C34D502}" destId="{6E3BDE37-781D-45A7-A97C-879D6FC7ED37}" srcOrd="0" destOrd="0" presId="urn:microsoft.com/office/officeart/2005/8/layout/hierarchy2"/>
    <dgm:cxn modelId="{05890FB2-483C-4EE6-B45D-92886A531230}" srcId="{57874540-153A-40D7-B425-42EBA473CF97}" destId="{0DEB77EC-CC03-4596-BB9B-1D1B4CEFF8C0}" srcOrd="0" destOrd="0" parTransId="{D39228BC-858D-4F1B-8277-074511D22130}" sibTransId="{E7001EE5-4A88-497C-8E62-49D1F954049D}"/>
    <dgm:cxn modelId="{023C18BA-8F55-4B8E-8D06-B178E4E25510}" srcId="{08CE834B-858B-43FD-A745-450D1B989F22}" destId="{9150E92C-807C-43CC-A5B2-F03F66BB7C88}" srcOrd="0" destOrd="0" parTransId="{4B3C4EF7-0DD9-44A0-A7C7-B6FCE9CE62B1}" sibTransId="{0628185B-F361-4AF1-9043-5E8D0D28FBA7}"/>
    <dgm:cxn modelId="{61689BBA-BD23-40AC-8498-629E13CA1EAB}" type="presOf" srcId="{9150E92C-807C-43CC-A5B2-F03F66BB7C88}" destId="{7B33C1B2-4598-4FC0-8A67-D1AE05BBB5B9}" srcOrd="0" destOrd="0" presId="urn:microsoft.com/office/officeart/2005/8/layout/hierarchy2"/>
    <dgm:cxn modelId="{A33D5EBF-073C-4085-9EBF-BAECB1CF4F11}" type="presOf" srcId="{4B3C4EF7-0DD9-44A0-A7C7-B6FCE9CE62B1}" destId="{AAAFBA96-7303-4EAC-B347-22FD112EAD36}" srcOrd="0" destOrd="0" presId="urn:microsoft.com/office/officeart/2005/8/layout/hierarchy2"/>
    <dgm:cxn modelId="{45CF40C4-DA81-44A3-893A-D36E6D9B00CA}" srcId="{26DBF459-C5E9-4F4B-B806-C994C9C89064}" destId="{671B609B-ED0E-4350-A205-28347158E101}" srcOrd="0" destOrd="0" parTransId="{28E42B39-B80C-4037-B279-3A0B18270C61}" sibTransId="{99115E1E-2C0B-432B-AA4D-FFA90E4159F3}"/>
    <dgm:cxn modelId="{595B7CC6-C4D2-4B45-BDF5-A498D3C96413}" type="presOf" srcId="{3145404F-5E32-47F2-968E-1C25245C3D04}" destId="{11AB6FAB-3836-4886-8FC5-E5F24B5E1EBD}" srcOrd="0" destOrd="0" presId="urn:microsoft.com/office/officeart/2005/8/layout/hierarchy2"/>
    <dgm:cxn modelId="{D0CF63CA-F28C-4306-B684-D428DB01DA3A}" type="presOf" srcId="{E90DBD6D-FBC0-4C28-9DF1-E1016259E075}" destId="{B41FAAAD-1E70-4057-8655-97AFFF9BD2F6}" srcOrd="1" destOrd="0" presId="urn:microsoft.com/office/officeart/2005/8/layout/hierarchy2"/>
    <dgm:cxn modelId="{1676CACA-023B-4B51-BD96-9B7650792C28}" type="presOf" srcId="{57444059-7BC1-43FB-90AD-8DB35CD198A7}" destId="{3AE27FD9-1B6D-45A6-AAE0-C580F56342D6}" srcOrd="1" destOrd="0" presId="urn:microsoft.com/office/officeart/2005/8/layout/hierarchy2"/>
    <dgm:cxn modelId="{88A125D0-2471-446C-A06A-69CFE9E0E473}" type="presOf" srcId="{28E42B39-B80C-4037-B279-3A0B18270C61}" destId="{211D74DB-0AC4-4EC3-98FB-8B9650EDEA6B}" srcOrd="1" destOrd="0" presId="urn:microsoft.com/office/officeart/2005/8/layout/hierarchy2"/>
    <dgm:cxn modelId="{EA6072D4-1678-4C72-82E3-E13B7BBDE105}" srcId="{57874540-153A-40D7-B425-42EBA473CF97}" destId="{3977B381-2BF7-4505-B333-4206613334B9}" srcOrd="2" destOrd="0" parTransId="{8BCAB251-74E2-455D-810B-F55A824754DB}" sibTransId="{D368B316-5F1A-4A2C-837D-AE3F879E2145}"/>
    <dgm:cxn modelId="{3E9AB6DC-B841-42E6-B1D3-C3069DC29F89}" type="presOf" srcId="{D39228BC-858D-4F1B-8277-074511D22130}" destId="{FCEC8424-BAEF-4DEF-A4CE-51CDA92194C2}" srcOrd="1" destOrd="0" presId="urn:microsoft.com/office/officeart/2005/8/layout/hierarchy2"/>
    <dgm:cxn modelId="{0DFC81E6-4A25-4A9D-BA43-1688D9FCFA78}" srcId="{382354FC-B635-4BCC-9155-4FD6643373A3}" destId="{08CE834B-858B-43FD-A745-450D1B989F22}" srcOrd="1" destOrd="0" parTransId="{D01BD40C-913F-4BFA-953F-C64F8A0FDED4}" sibTransId="{6D29A6FC-8F86-449C-96A2-BDE1543C0166}"/>
    <dgm:cxn modelId="{BE239BEE-69B5-40FA-AB9B-A97629615538}" srcId="{3977B381-2BF7-4505-B333-4206613334B9}" destId="{E1189C66-03DF-4EAF-ABB7-DEBD79630FE7}" srcOrd="0" destOrd="0" parTransId="{445C927E-831E-440A-8E40-3D2C36EC8464}" sibTransId="{127247CF-86DC-4466-AB9A-5F316B0B7869}"/>
    <dgm:cxn modelId="{E1AF6EF2-7BCF-4BC9-AA4A-B20051D486AD}" type="presOf" srcId="{382354FC-B635-4BCC-9155-4FD6643373A3}" destId="{15DB9867-1F20-4041-9938-425A495170A6}" srcOrd="0" destOrd="0" presId="urn:microsoft.com/office/officeart/2005/8/layout/hierarchy2"/>
    <dgm:cxn modelId="{AD6D36F6-F431-4A9C-9FF4-326522CC2BCB}" type="presOf" srcId="{445C927E-831E-440A-8E40-3D2C36EC8464}" destId="{FDA2CA43-7C66-475E-A4D7-34F3D064F1A8}" srcOrd="1" destOrd="0" presId="urn:microsoft.com/office/officeart/2005/8/layout/hierarchy2"/>
    <dgm:cxn modelId="{77486CFA-73B1-4C2C-AA6E-0373E1ADB604}" type="presOf" srcId="{D01BD40C-913F-4BFA-953F-C64F8A0FDED4}" destId="{96FA9AC6-41CD-47EF-BC85-29CA58D795E1}" srcOrd="0" destOrd="0" presId="urn:microsoft.com/office/officeart/2005/8/layout/hierarchy2"/>
    <dgm:cxn modelId="{98F679FF-C869-4CB0-86E6-3E56EB804056}" srcId="{9D908FE2-72E5-4E29-B433-FA5FDA14DC8F}" destId="{26DBF459-C5E9-4F4B-B806-C994C9C89064}" srcOrd="0" destOrd="0" parTransId="{190BFF36-7F83-481D-BCE2-6EF207480575}" sibTransId="{713566C8-E3F9-4587-9ECB-9D1BB818136B}"/>
    <dgm:cxn modelId="{9FF6847A-575F-4AB4-9ACC-01E3E67BABF5}" type="presParOf" srcId="{7B8361BB-8A31-46FE-BDEE-355AF02915FC}" destId="{9BDBFB75-5677-407A-A8DF-0DDBA87ECA28}" srcOrd="0" destOrd="0" presId="urn:microsoft.com/office/officeart/2005/8/layout/hierarchy2"/>
    <dgm:cxn modelId="{FA0DE753-5449-4D43-B002-4E8C0A196207}" type="presParOf" srcId="{9BDBFB75-5677-407A-A8DF-0DDBA87ECA28}" destId="{15DB9867-1F20-4041-9938-425A495170A6}" srcOrd="0" destOrd="0" presId="urn:microsoft.com/office/officeart/2005/8/layout/hierarchy2"/>
    <dgm:cxn modelId="{09D7038B-7E9E-4822-9FC7-C750F5F55097}" type="presParOf" srcId="{9BDBFB75-5677-407A-A8DF-0DDBA87ECA28}" destId="{08613A7E-30B5-441A-BB4F-5270A968C172}" srcOrd="1" destOrd="0" presId="urn:microsoft.com/office/officeart/2005/8/layout/hierarchy2"/>
    <dgm:cxn modelId="{4C7E9750-7132-4ECB-A93D-BE796604B023}" type="presParOf" srcId="{08613A7E-30B5-441A-BB4F-5270A968C172}" destId="{11AB6FAB-3836-4886-8FC5-E5F24B5E1EBD}" srcOrd="0" destOrd="0" presId="urn:microsoft.com/office/officeart/2005/8/layout/hierarchy2"/>
    <dgm:cxn modelId="{E6B09597-5F72-4EAB-A14D-2960FCC7DB5A}" type="presParOf" srcId="{11AB6FAB-3836-4886-8FC5-E5F24B5E1EBD}" destId="{A2722D99-2A99-47A0-B166-86D500D4576C}" srcOrd="0" destOrd="0" presId="urn:microsoft.com/office/officeart/2005/8/layout/hierarchy2"/>
    <dgm:cxn modelId="{5501726B-22E3-4D14-AB4D-A1B27D590376}" type="presParOf" srcId="{08613A7E-30B5-441A-BB4F-5270A968C172}" destId="{1F2EA74A-EAA8-4C6D-B651-357C8E5C0A57}" srcOrd="1" destOrd="0" presId="urn:microsoft.com/office/officeart/2005/8/layout/hierarchy2"/>
    <dgm:cxn modelId="{C6CA98B6-A868-46B0-9AFF-8EF6CBC50F7F}" type="presParOf" srcId="{1F2EA74A-EAA8-4C6D-B651-357C8E5C0A57}" destId="{8B8384A8-7782-44FE-95F3-965187EC7463}" srcOrd="0" destOrd="0" presId="urn:microsoft.com/office/officeart/2005/8/layout/hierarchy2"/>
    <dgm:cxn modelId="{690B7600-C52B-42C2-8035-FFD6FC4D9AF2}" type="presParOf" srcId="{1F2EA74A-EAA8-4C6D-B651-357C8E5C0A57}" destId="{A8AF7AB6-6044-45D9-B792-15E499E360A0}" srcOrd="1" destOrd="0" presId="urn:microsoft.com/office/officeart/2005/8/layout/hierarchy2"/>
    <dgm:cxn modelId="{26644EB0-BCAD-495D-98F9-172C65A375EB}" type="presParOf" srcId="{A8AF7AB6-6044-45D9-B792-15E499E360A0}" destId="{932EE9F5-8D96-4389-8DA3-257B80282E07}" srcOrd="0" destOrd="0" presId="urn:microsoft.com/office/officeart/2005/8/layout/hierarchy2"/>
    <dgm:cxn modelId="{667FACF4-C920-4EFA-90FA-45A9D8A97FEC}" type="presParOf" srcId="{932EE9F5-8D96-4389-8DA3-257B80282E07}" destId="{FCEC8424-BAEF-4DEF-A4CE-51CDA92194C2}" srcOrd="0" destOrd="0" presId="urn:microsoft.com/office/officeart/2005/8/layout/hierarchy2"/>
    <dgm:cxn modelId="{A57F4E3C-0CBF-4A60-9F41-0DE9A94E4066}" type="presParOf" srcId="{A8AF7AB6-6044-45D9-B792-15E499E360A0}" destId="{0DF50218-3CA3-4EE5-8AB2-5F93FF00D1C6}" srcOrd="1" destOrd="0" presId="urn:microsoft.com/office/officeart/2005/8/layout/hierarchy2"/>
    <dgm:cxn modelId="{38F687A3-3ACC-4B3A-9968-7CC9B3114992}" type="presParOf" srcId="{0DF50218-3CA3-4EE5-8AB2-5F93FF00D1C6}" destId="{1C17CD9A-7264-4BFE-82D0-0F4A3B715011}" srcOrd="0" destOrd="0" presId="urn:microsoft.com/office/officeart/2005/8/layout/hierarchy2"/>
    <dgm:cxn modelId="{E12F1F44-D390-4812-82AF-C3FC18BEBBB8}" type="presParOf" srcId="{0DF50218-3CA3-4EE5-8AB2-5F93FF00D1C6}" destId="{487F08CB-49E4-4352-8675-0DAAC498D1D6}" srcOrd="1" destOrd="0" presId="urn:microsoft.com/office/officeart/2005/8/layout/hierarchy2"/>
    <dgm:cxn modelId="{5E6132FE-A9D0-4DDA-9F57-2592643768C9}" type="presParOf" srcId="{A8AF7AB6-6044-45D9-B792-15E499E360A0}" destId="{889B262E-BF7C-432A-A6C7-55B33317898A}" srcOrd="2" destOrd="0" presId="urn:microsoft.com/office/officeart/2005/8/layout/hierarchy2"/>
    <dgm:cxn modelId="{F84661D4-E1A2-4997-8AAD-37CC5CED2506}" type="presParOf" srcId="{889B262E-BF7C-432A-A6C7-55B33317898A}" destId="{B41FAAAD-1E70-4057-8655-97AFFF9BD2F6}" srcOrd="0" destOrd="0" presId="urn:microsoft.com/office/officeart/2005/8/layout/hierarchy2"/>
    <dgm:cxn modelId="{4477F9FF-87B1-4C9B-A2E9-248DD1F39A49}" type="presParOf" srcId="{A8AF7AB6-6044-45D9-B792-15E499E360A0}" destId="{D7958D89-129F-480D-B728-091BFACA7DF0}" srcOrd="3" destOrd="0" presId="urn:microsoft.com/office/officeart/2005/8/layout/hierarchy2"/>
    <dgm:cxn modelId="{13829283-C22D-4FBB-A16A-96D4C2623DD2}" type="presParOf" srcId="{D7958D89-129F-480D-B728-091BFACA7DF0}" destId="{6E3BDE37-781D-45A7-A97C-879D6FC7ED37}" srcOrd="0" destOrd="0" presId="urn:microsoft.com/office/officeart/2005/8/layout/hierarchy2"/>
    <dgm:cxn modelId="{C52E35E2-9C4A-445B-A83C-D3C768347DC5}" type="presParOf" srcId="{D7958D89-129F-480D-B728-091BFACA7DF0}" destId="{953E64AE-A356-4A85-AE07-71CBFF439F56}" srcOrd="1" destOrd="0" presId="urn:microsoft.com/office/officeart/2005/8/layout/hierarchy2"/>
    <dgm:cxn modelId="{EEF06CAF-9AD4-4371-ABF9-07D502BE1246}" type="presParOf" srcId="{A8AF7AB6-6044-45D9-B792-15E499E360A0}" destId="{E1DDAD0F-1759-47DA-9A1F-82A69840036C}" srcOrd="4" destOrd="0" presId="urn:microsoft.com/office/officeart/2005/8/layout/hierarchy2"/>
    <dgm:cxn modelId="{005C8E37-D441-4833-9A6C-4439712E7B82}" type="presParOf" srcId="{E1DDAD0F-1759-47DA-9A1F-82A69840036C}" destId="{4765CC72-8288-45E1-B548-1235C9722D29}" srcOrd="0" destOrd="0" presId="urn:microsoft.com/office/officeart/2005/8/layout/hierarchy2"/>
    <dgm:cxn modelId="{C808A8CC-292F-40DE-B44A-AF7FB82A8435}" type="presParOf" srcId="{A8AF7AB6-6044-45D9-B792-15E499E360A0}" destId="{14D97067-8F8A-4171-811E-0EE68A9C235C}" srcOrd="5" destOrd="0" presId="urn:microsoft.com/office/officeart/2005/8/layout/hierarchy2"/>
    <dgm:cxn modelId="{22337F6E-D07F-4444-BC96-E5313C6E2A03}" type="presParOf" srcId="{14D97067-8F8A-4171-811E-0EE68A9C235C}" destId="{E09F309B-D677-403A-9CE0-85C4976BADBF}" srcOrd="0" destOrd="0" presId="urn:microsoft.com/office/officeart/2005/8/layout/hierarchy2"/>
    <dgm:cxn modelId="{77BC3427-D164-4F0B-A905-9DFC316A1FA2}" type="presParOf" srcId="{14D97067-8F8A-4171-811E-0EE68A9C235C}" destId="{E598618F-59AB-4811-9B58-D598D42F927E}" srcOrd="1" destOrd="0" presId="urn:microsoft.com/office/officeart/2005/8/layout/hierarchy2"/>
    <dgm:cxn modelId="{4D0FC264-1E07-4DCC-BD16-5ADEC471B919}" type="presParOf" srcId="{E598618F-59AB-4811-9B58-D598D42F927E}" destId="{5DA174A9-4107-421B-9919-D9333FEA6A62}" srcOrd="0" destOrd="0" presId="urn:microsoft.com/office/officeart/2005/8/layout/hierarchy2"/>
    <dgm:cxn modelId="{5DADFD4C-FDD7-4278-9C52-1AF36EC6A588}" type="presParOf" srcId="{5DA174A9-4107-421B-9919-D9333FEA6A62}" destId="{FDA2CA43-7C66-475E-A4D7-34F3D064F1A8}" srcOrd="0" destOrd="0" presId="urn:microsoft.com/office/officeart/2005/8/layout/hierarchy2"/>
    <dgm:cxn modelId="{8D52DF07-6997-4577-BECA-39C2489C351D}" type="presParOf" srcId="{E598618F-59AB-4811-9B58-D598D42F927E}" destId="{7AA970B8-6CAD-4216-82E5-66B493AF74C2}" srcOrd="1" destOrd="0" presId="urn:microsoft.com/office/officeart/2005/8/layout/hierarchy2"/>
    <dgm:cxn modelId="{9793E584-26F2-499B-9212-FCA8A2439993}" type="presParOf" srcId="{7AA970B8-6CAD-4216-82E5-66B493AF74C2}" destId="{C32234EE-B97F-45EF-B695-9C5D0A84295C}" srcOrd="0" destOrd="0" presId="urn:microsoft.com/office/officeart/2005/8/layout/hierarchy2"/>
    <dgm:cxn modelId="{4FA69349-6A03-470B-8E39-6B33C3EFE270}" type="presParOf" srcId="{7AA970B8-6CAD-4216-82E5-66B493AF74C2}" destId="{C0CF98D5-691E-4462-839C-029F276FD923}" srcOrd="1" destOrd="0" presId="urn:microsoft.com/office/officeart/2005/8/layout/hierarchy2"/>
    <dgm:cxn modelId="{E78DD448-6437-46CC-BDFA-56459564E14B}" type="presParOf" srcId="{E598618F-59AB-4811-9B58-D598D42F927E}" destId="{C7C64EA2-6EDC-411A-BF77-64F2BA91F5D7}" srcOrd="2" destOrd="0" presId="urn:microsoft.com/office/officeart/2005/8/layout/hierarchy2"/>
    <dgm:cxn modelId="{298A5737-CD53-459C-89F7-6D549729D262}" type="presParOf" srcId="{C7C64EA2-6EDC-411A-BF77-64F2BA91F5D7}" destId="{3B8006A0-5C18-41F8-AEBA-C37237194BBC}" srcOrd="0" destOrd="0" presId="urn:microsoft.com/office/officeart/2005/8/layout/hierarchy2"/>
    <dgm:cxn modelId="{B6BDED00-7E41-4F8A-B05F-A7003550833D}" type="presParOf" srcId="{E598618F-59AB-4811-9B58-D598D42F927E}" destId="{E20D1CC6-1463-4021-B91D-A17367EF413F}" srcOrd="3" destOrd="0" presId="urn:microsoft.com/office/officeart/2005/8/layout/hierarchy2"/>
    <dgm:cxn modelId="{4F742129-5D2D-4F7F-ABF5-D808951C0C0E}" type="presParOf" srcId="{E20D1CC6-1463-4021-B91D-A17367EF413F}" destId="{6946D9A2-2266-43A0-BF6F-9579C076A275}" srcOrd="0" destOrd="0" presId="urn:microsoft.com/office/officeart/2005/8/layout/hierarchy2"/>
    <dgm:cxn modelId="{6C7BBF7C-0F38-4387-A792-1EEBFDF663A5}" type="presParOf" srcId="{E20D1CC6-1463-4021-B91D-A17367EF413F}" destId="{1114BDEE-3972-4153-BD30-4F78DB798DF8}" srcOrd="1" destOrd="0" presId="urn:microsoft.com/office/officeart/2005/8/layout/hierarchy2"/>
    <dgm:cxn modelId="{91A9425B-DAFD-4359-AE84-D6A0E575DC4E}" type="presParOf" srcId="{08613A7E-30B5-441A-BB4F-5270A968C172}" destId="{96FA9AC6-41CD-47EF-BC85-29CA58D795E1}" srcOrd="2" destOrd="0" presId="urn:microsoft.com/office/officeart/2005/8/layout/hierarchy2"/>
    <dgm:cxn modelId="{74EE58D3-C363-491D-8D5F-474B356D9E14}" type="presParOf" srcId="{96FA9AC6-41CD-47EF-BC85-29CA58D795E1}" destId="{9261765C-00F8-4194-946F-6BF135D0C58A}" srcOrd="0" destOrd="0" presId="urn:microsoft.com/office/officeart/2005/8/layout/hierarchy2"/>
    <dgm:cxn modelId="{799F927B-C461-4228-A474-43BE9B40DA7E}" type="presParOf" srcId="{08613A7E-30B5-441A-BB4F-5270A968C172}" destId="{4E3E8714-0578-4FE1-B6FA-1D51DBAB3B0B}" srcOrd="3" destOrd="0" presId="urn:microsoft.com/office/officeart/2005/8/layout/hierarchy2"/>
    <dgm:cxn modelId="{F17919D4-E514-4BC9-B7E3-F8E5F2EB91EB}" type="presParOf" srcId="{4E3E8714-0578-4FE1-B6FA-1D51DBAB3B0B}" destId="{E9DFC7FF-6B53-4052-B1C8-E9BB8E9CAAF3}" srcOrd="0" destOrd="0" presId="urn:microsoft.com/office/officeart/2005/8/layout/hierarchy2"/>
    <dgm:cxn modelId="{ED42DF7D-BA22-4C09-A95C-0DB2260E37D9}" type="presParOf" srcId="{4E3E8714-0578-4FE1-B6FA-1D51DBAB3B0B}" destId="{FF8BDFA9-968D-471B-9F8D-9E6FAD2231B1}" srcOrd="1" destOrd="0" presId="urn:microsoft.com/office/officeart/2005/8/layout/hierarchy2"/>
    <dgm:cxn modelId="{D17B54E5-1F77-456A-B301-5B71FCF3927C}" type="presParOf" srcId="{FF8BDFA9-968D-471B-9F8D-9E6FAD2231B1}" destId="{AAAFBA96-7303-4EAC-B347-22FD112EAD36}" srcOrd="0" destOrd="0" presId="urn:microsoft.com/office/officeart/2005/8/layout/hierarchy2"/>
    <dgm:cxn modelId="{3EF74A3C-1CD3-4887-BCD0-F20811DE12E2}" type="presParOf" srcId="{AAAFBA96-7303-4EAC-B347-22FD112EAD36}" destId="{EB535D7B-2AAA-42C5-99B4-E525A12C8351}" srcOrd="0" destOrd="0" presId="urn:microsoft.com/office/officeart/2005/8/layout/hierarchy2"/>
    <dgm:cxn modelId="{B7B4265A-36AD-46D0-894C-C5C49856C8D9}" type="presParOf" srcId="{FF8BDFA9-968D-471B-9F8D-9E6FAD2231B1}" destId="{5D1E22DE-CEBD-4B3C-8ED9-6239E3D5BBC8}" srcOrd="1" destOrd="0" presId="urn:microsoft.com/office/officeart/2005/8/layout/hierarchy2"/>
    <dgm:cxn modelId="{91B9F9F8-E508-48F8-86ED-254D88EDB00E}" type="presParOf" srcId="{5D1E22DE-CEBD-4B3C-8ED9-6239E3D5BBC8}" destId="{7B33C1B2-4598-4FC0-8A67-D1AE05BBB5B9}" srcOrd="0" destOrd="0" presId="urn:microsoft.com/office/officeart/2005/8/layout/hierarchy2"/>
    <dgm:cxn modelId="{D055056E-214D-4C80-BFA9-6F7E1E371354}" type="presParOf" srcId="{5D1E22DE-CEBD-4B3C-8ED9-6239E3D5BBC8}" destId="{C2F12062-5195-4DF2-AE41-217D141EBC2B}" srcOrd="1" destOrd="0" presId="urn:microsoft.com/office/officeart/2005/8/layout/hierarchy2"/>
    <dgm:cxn modelId="{44A6A312-802A-4C0A-9B80-726B6A4B963B}" type="presParOf" srcId="{08613A7E-30B5-441A-BB4F-5270A968C172}" destId="{5707062F-BC5F-4436-AE40-C2001231DB22}" srcOrd="4" destOrd="0" presId="urn:microsoft.com/office/officeart/2005/8/layout/hierarchy2"/>
    <dgm:cxn modelId="{9F2FF790-0BCF-47EF-9310-0DC0583BBA52}" type="presParOf" srcId="{5707062F-BC5F-4436-AE40-C2001231DB22}" destId="{3AE27FD9-1B6D-45A6-AAE0-C580F56342D6}" srcOrd="0" destOrd="0" presId="urn:microsoft.com/office/officeart/2005/8/layout/hierarchy2"/>
    <dgm:cxn modelId="{689A7183-BB16-4E89-A51D-72710ACC7E1C}" type="presParOf" srcId="{08613A7E-30B5-441A-BB4F-5270A968C172}" destId="{4E6563D9-0A4A-4AAB-B2EE-68CF635FA720}" srcOrd="5" destOrd="0" presId="urn:microsoft.com/office/officeart/2005/8/layout/hierarchy2"/>
    <dgm:cxn modelId="{AE453F17-8A62-4EEC-B11F-0DDF6B588CF3}" type="presParOf" srcId="{4E6563D9-0A4A-4AAB-B2EE-68CF635FA720}" destId="{2300EBD4-3933-4FAC-912A-490EB618FDE9}" srcOrd="0" destOrd="0" presId="urn:microsoft.com/office/officeart/2005/8/layout/hierarchy2"/>
    <dgm:cxn modelId="{B25D4E50-F082-4FB3-BBF5-71D53A8AA77A}" type="presParOf" srcId="{4E6563D9-0A4A-4AAB-B2EE-68CF635FA720}" destId="{C130DAA6-1FF2-452F-853C-15BAA9E7DA65}" srcOrd="1" destOrd="0" presId="urn:microsoft.com/office/officeart/2005/8/layout/hierarchy2"/>
    <dgm:cxn modelId="{B10F1646-BD3B-4F67-982F-011FEDC411D0}" type="presParOf" srcId="{C130DAA6-1FF2-452F-853C-15BAA9E7DA65}" destId="{8C944C4B-7702-4E71-B096-4C2DDB86E7F8}" srcOrd="0" destOrd="0" presId="urn:microsoft.com/office/officeart/2005/8/layout/hierarchy2"/>
    <dgm:cxn modelId="{7C792E2D-7A77-4314-B4B6-7F3EAFC1E514}" type="presParOf" srcId="{8C944C4B-7702-4E71-B096-4C2DDB86E7F8}" destId="{E7E013B4-2AC7-42AC-96E3-E08B5AA45683}" srcOrd="0" destOrd="0" presId="urn:microsoft.com/office/officeart/2005/8/layout/hierarchy2"/>
    <dgm:cxn modelId="{DCD64BC2-60A8-4F74-9891-2E4153C16740}" type="presParOf" srcId="{C130DAA6-1FF2-452F-853C-15BAA9E7DA65}" destId="{B3BA8E1F-DBFF-475A-863A-C84236FE08B5}" srcOrd="1" destOrd="0" presId="urn:microsoft.com/office/officeart/2005/8/layout/hierarchy2"/>
    <dgm:cxn modelId="{20BDF075-093D-4796-AE03-C023B7B5AEFE}" type="presParOf" srcId="{B3BA8E1F-DBFF-475A-863A-C84236FE08B5}" destId="{CC86A49F-E6EB-49AA-B37B-9533B5AE704E}" srcOrd="0" destOrd="0" presId="urn:microsoft.com/office/officeart/2005/8/layout/hierarchy2"/>
    <dgm:cxn modelId="{0CA527DF-EC1B-469E-9064-C671F3ABB0F1}" type="presParOf" srcId="{B3BA8E1F-DBFF-475A-863A-C84236FE08B5}" destId="{FAA98BDC-CC92-4EA9-97DA-A2E60542AAC7}" srcOrd="1" destOrd="0" presId="urn:microsoft.com/office/officeart/2005/8/layout/hierarchy2"/>
    <dgm:cxn modelId="{EDA60AA8-E30E-4587-B6F1-3F6AAC523E05}" type="presParOf" srcId="{FAA98BDC-CC92-4EA9-97DA-A2E60542AAC7}" destId="{D43C900D-F57D-4B2B-82ED-D21DFB91AAE2}" srcOrd="0" destOrd="0" presId="urn:microsoft.com/office/officeart/2005/8/layout/hierarchy2"/>
    <dgm:cxn modelId="{7396F9DB-3091-4395-8A93-12ABCC8D43F1}" type="presParOf" srcId="{D43C900D-F57D-4B2B-82ED-D21DFB91AAE2}" destId="{211D74DB-0AC4-4EC3-98FB-8B9650EDEA6B}" srcOrd="0" destOrd="0" presId="urn:microsoft.com/office/officeart/2005/8/layout/hierarchy2"/>
    <dgm:cxn modelId="{D0ACA47F-8E99-4176-8D2C-0214CCDF8CDC}" type="presParOf" srcId="{FAA98BDC-CC92-4EA9-97DA-A2E60542AAC7}" destId="{13240EC7-7117-40E7-B3B8-F389900CA9C5}" srcOrd="1" destOrd="0" presId="urn:microsoft.com/office/officeart/2005/8/layout/hierarchy2"/>
    <dgm:cxn modelId="{DE4377AA-B467-4F45-AF23-E20A4B40145E}" type="presParOf" srcId="{13240EC7-7117-40E7-B3B8-F389900CA9C5}" destId="{1CB789D2-8E80-457D-85BB-60DF18E49677}" srcOrd="0" destOrd="0" presId="urn:microsoft.com/office/officeart/2005/8/layout/hierarchy2"/>
    <dgm:cxn modelId="{14B53973-7CE0-410B-A934-7849589A08A5}" type="presParOf" srcId="{13240EC7-7117-40E7-B3B8-F389900CA9C5}" destId="{22CC985B-3F7D-4F02-B702-B015FDA92E15}" srcOrd="1" destOrd="0" presId="urn:microsoft.com/office/officeart/2005/8/layout/hierarchy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DB9867-1F20-4041-9938-425A495170A6}">
      <dsp:nvSpPr>
        <dsp:cNvPr id="0" name=""/>
        <dsp:cNvSpPr/>
      </dsp:nvSpPr>
      <dsp:spPr>
        <a:xfrm>
          <a:off x="7028" y="1326173"/>
          <a:ext cx="1217678" cy="412451"/>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Mouse</a:t>
          </a:r>
          <a:endParaRPr lang="ko-KR" altLang="en-US" sz="2000" kern="1200" dirty="0">
            <a:latin typeface="Arial" panose="020B0604020202020204" pitchFamily="34" charset="0"/>
            <a:cs typeface="Arial" panose="020B0604020202020204" pitchFamily="34" charset="0"/>
          </a:endParaRPr>
        </a:p>
      </dsp:txBody>
      <dsp:txXfrm>
        <a:off x="19108" y="1338253"/>
        <a:ext cx="1193518" cy="388291"/>
      </dsp:txXfrm>
    </dsp:sp>
    <dsp:sp modelId="{11AB6FAB-3836-4886-8FC5-E5F24B5E1EBD}">
      <dsp:nvSpPr>
        <dsp:cNvPr id="0" name=""/>
        <dsp:cNvSpPr/>
      </dsp:nvSpPr>
      <dsp:spPr>
        <a:xfrm rot="18611539">
          <a:off x="1032354" y="1094201"/>
          <a:ext cx="1084759" cy="47765"/>
        </a:xfrm>
        <a:custGeom>
          <a:avLst/>
          <a:gdLst/>
          <a:ahLst/>
          <a:cxnLst/>
          <a:rect l="0" t="0" r="0" b="0"/>
          <a:pathLst>
            <a:path>
              <a:moveTo>
                <a:pt x="0" y="23882"/>
              </a:moveTo>
              <a:lnTo>
                <a:pt x="1084759" y="23882"/>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latin typeface="Arial" panose="020B0604020202020204" pitchFamily="34" charset="0"/>
            <a:cs typeface="Arial" panose="020B0604020202020204" pitchFamily="34" charset="0"/>
          </a:endParaRPr>
        </a:p>
      </dsp:txBody>
      <dsp:txXfrm>
        <a:off x="1547615" y="1090965"/>
        <a:ext cx="54237" cy="54237"/>
      </dsp:txXfrm>
    </dsp:sp>
    <dsp:sp modelId="{8B8384A8-7782-44FE-95F3-965187EC7463}">
      <dsp:nvSpPr>
        <dsp:cNvPr id="0" name=""/>
        <dsp:cNvSpPr/>
      </dsp:nvSpPr>
      <dsp:spPr>
        <a:xfrm>
          <a:off x="1924762" y="497544"/>
          <a:ext cx="2210713" cy="412451"/>
        </a:xfrm>
        <a:prstGeom prst="roundRect">
          <a:avLst>
            <a:gd name="adj" fmla="val 10000"/>
          </a:avLst>
        </a:prstGeom>
        <a:solidFill>
          <a:schemeClr val="accent6">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Active lever press</a:t>
          </a:r>
          <a:endParaRPr lang="ko-KR" altLang="en-US" sz="2000" kern="1200" dirty="0">
            <a:latin typeface="Arial" panose="020B0604020202020204" pitchFamily="34" charset="0"/>
            <a:cs typeface="Arial" panose="020B0604020202020204" pitchFamily="34" charset="0"/>
          </a:endParaRPr>
        </a:p>
      </dsp:txBody>
      <dsp:txXfrm>
        <a:off x="1936842" y="509624"/>
        <a:ext cx="2186553" cy="388291"/>
      </dsp:txXfrm>
    </dsp:sp>
    <dsp:sp modelId="{932EE9F5-8D96-4389-8DA3-257B80282E07}">
      <dsp:nvSpPr>
        <dsp:cNvPr id="0" name=""/>
        <dsp:cNvSpPr/>
      </dsp:nvSpPr>
      <dsp:spPr>
        <a:xfrm rot="19810626">
          <a:off x="4081511" y="477236"/>
          <a:ext cx="814969" cy="47765"/>
        </a:xfrm>
        <a:custGeom>
          <a:avLst/>
          <a:gdLst/>
          <a:ahLst/>
          <a:cxnLst/>
          <a:rect l="0" t="0" r="0" b="0"/>
          <a:pathLst>
            <a:path>
              <a:moveTo>
                <a:pt x="0" y="23882"/>
              </a:moveTo>
              <a:lnTo>
                <a:pt x="814969"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latinLnBrk="1">
            <a:lnSpc>
              <a:spcPct val="90000"/>
            </a:lnSpc>
            <a:spcBef>
              <a:spcPct val="0"/>
            </a:spcBef>
            <a:spcAft>
              <a:spcPct val="35000"/>
            </a:spcAft>
            <a:buNone/>
          </a:pPr>
          <a:endParaRPr lang="ko-KR" altLang="en-US" sz="500" kern="1200"/>
        </a:p>
      </dsp:txBody>
      <dsp:txXfrm>
        <a:off x="4468621" y="480745"/>
        <a:ext cx="40748" cy="40748"/>
      </dsp:txXfrm>
    </dsp:sp>
    <dsp:sp modelId="{1C17CD9A-7264-4BFE-82D0-0F4A3B715011}">
      <dsp:nvSpPr>
        <dsp:cNvPr id="0" name=""/>
        <dsp:cNvSpPr/>
      </dsp:nvSpPr>
      <dsp:spPr>
        <a:xfrm>
          <a:off x="4842516" y="92243"/>
          <a:ext cx="4069502" cy="412451"/>
        </a:xfrm>
        <a:prstGeom prst="roundRect">
          <a:avLst>
            <a:gd name="adj" fmla="val 10000"/>
          </a:avLst>
        </a:prstGeom>
        <a:solidFill>
          <a:schemeClr val="accent6">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Active lever press ++</a:t>
          </a:r>
          <a:endParaRPr lang="ko-KR" altLang="en-US" sz="2000" kern="1200" dirty="0">
            <a:latin typeface="Arial" panose="020B0604020202020204" pitchFamily="34" charset="0"/>
            <a:cs typeface="Arial" panose="020B0604020202020204" pitchFamily="34" charset="0"/>
          </a:endParaRPr>
        </a:p>
      </dsp:txBody>
      <dsp:txXfrm>
        <a:off x="4854596" y="104323"/>
        <a:ext cx="4045342" cy="388291"/>
      </dsp:txXfrm>
    </dsp:sp>
    <dsp:sp modelId="{889B262E-BF7C-432A-A6C7-55B33317898A}">
      <dsp:nvSpPr>
        <dsp:cNvPr id="0" name=""/>
        <dsp:cNvSpPr/>
      </dsp:nvSpPr>
      <dsp:spPr>
        <a:xfrm rot="481338">
          <a:off x="4131993" y="729546"/>
          <a:ext cx="711657" cy="47765"/>
        </a:xfrm>
        <a:custGeom>
          <a:avLst/>
          <a:gdLst/>
          <a:ahLst/>
          <a:cxnLst/>
          <a:rect l="0" t="0" r="0" b="0"/>
          <a:pathLst>
            <a:path>
              <a:moveTo>
                <a:pt x="0" y="23882"/>
              </a:moveTo>
              <a:lnTo>
                <a:pt x="711657"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latin typeface="Arial" panose="020B0604020202020204" pitchFamily="34" charset="0"/>
            <a:cs typeface="Arial" panose="020B0604020202020204" pitchFamily="34" charset="0"/>
          </a:endParaRPr>
        </a:p>
      </dsp:txBody>
      <dsp:txXfrm>
        <a:off x="4470030" y="735637"/>
        <a:ext cx="35582" cy="35582"/>
      </dsp:txXfrm>
    </dsp:sp>
    <dsp:sp modelId="{6E3BDE37-781D-45A7-A97C-879D6FC7ED37}">
      <dsp:nvSpPr>
        <dsp:cNvPr id="0" name=""/>
        <dsp:cNvSpPr/>
      </dsp:nvSpPr>
      <dsp:spPr>
        <a:xfrm>
          <a:off x="4840168" y="596862"/>
          <a:ext cx="4070618" cy="412451"/>
        </a:xfrm>
        <a:prstGeom prst="roundRect">
          <a:avLst>
            <a:gd name="adj" fmla="val 10000"/>
          </a:avLst>
        </a:prstGeom>
        <a:solidFill>
          <a:schemeClr val="accent6">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10 Sec Active lever light ON</a:t>
          </a:r>
          <a:endParaRPr lang="ko-KR" altLang="en-US" sz="2000" kern="1200" dirty="0">
            <a:latin typeface="Arial" panose="020B0604020202020204" pitchFamily="34" charset="0"/>
            <a:cs typeface="Arial" panose="020B0604020202020204" pitchFamily="34" charset="0"/>
          </a:endParaRPr>
        </a:p>
      </dsp:txBody>
      <dsp:txXfrm>
        <a:off x="4852248" y="608942"/>
        <a:ext cx="4046458" cy="388291"/>
      </dsp:txXfrm>
    </dsp:sp>
    <dsp:sp modelId="{E1DDAD0F-1759-47DA-9A1F-82A69840036C}">
      <dsp:nvSpPr>
        <dsp:cNvPr id="0" name=""/>
        <dsp:cNvSpPr/>
      </dsp:nvSpPr>
      <dsp:spPr>
        <a:xfrm rot="2459241">
          <a:off x="4021796" y="984038"/>
          <a:ext cx="927442" cy="47765"/>
        </a:xfrm>
        <a:custGeom>
          <a:avLst/>
          <a:gdLst/>
          <a:ahLst/>
          <a:cxnLst/>
          <a:rect l="0" t="0" r="0" b="0"/>
          <a:pathLst>
            <a:path>
              <a:moveTo>
                <a:pt x="0" y="23882"/>
              </a:moveTo>
              <a:lnTo>
                <a:pt x="927442"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latin typeface="Arial" panose="020B0604020202020204" pitchFamily="34" charset="0"/>
            <a:cs typeface="Arial" panose="020B0604020202020204" pitchFamily="34" charset="0"/>
          </a:endParaRPr>
        </a:p>
      </dsp:txBody>
      <dsp:txXfrm>
        <a:off x="4462331" y="984735"/>
        <a:ext cx="46372" cy="46372"/>
      </dsp:txXfrm>
    </dsp:sp>
    <dsp:sp modelId="{E09F309B-D677-403A-9CE0-85C4976BADBF}">
      <dsp:nvSpPr>
        <dsp:cNvPr id="0" name=""/>
        <dsp:cNvSpPr/>
      </dsp:nvSpPr>
      <dsp:spPr>
        <a:xfrm>
          <a:off x="4835559" y="1105847"/>
          <a:ext cx="4070618" cy="412451"/>
        </a:xfrm>
        <a:prstGeom prst="roundRect">
          <a:avLst>
            <a:gd name="adj" fmla="val 10000"/>
          </a:avLst>
        </a:prstGeom>
        <a:solidFill>
          <a:schemeClr val="accent6">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10 sec Able to access EtOH port</a:t>
          </a:r>
          <a:endParaRPr lang="ko-KR" altLang="en-US" sz="2000" kern="1200" dirty="0">
            <a:latin typeface="Arial" panose="020B0604020202020204" pitchFamily="34" charset="0"/>
            <a:cs typeface="Arial" panose="020B0604020202020204" pitchFamily="34" charset="0"/>
          </a:endParaRPr>
        </a:p>
      </dsp:txBody>
      <dsp:txXfrm>
        <a:off x="4847639" y="1117927"/>
        <a:ext cx="4046458" cy="388291"/>
      </dsp:txXfrm>
    </dsp:sp>
    <dsp:sp modelId="{5DA174A9-4107-421B-9919-D9333FEA6A62}">
      <dsp:nvSpPr>
        <dsp:cNvPr id="0" name=""/>
        <dsp:cNvSpPr/>
      </dsp:nvSpPr>
      <dsp:spPr>
        <a:xfrm rot="19674875">
          <a:off x="8874651" y="1178553"/>
          <a:ext cx="412800" cy="47765"/>
        </a:xfrm>
        <a:custGeom>
          <a:avLst/>
          <a:gdLst/>
          <a:ahLst/>
          <a:cxnLst/>
          <a:rect l="0" t="0" r="0" b="0"/>
          <a:pathLst>
            <a:path>
              <a:moveTo>
                <a:pt x="0" y="23882"/>
              </a:moveTo>
              <a:lnTo>
                <a:pt x="412800"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p>
      </dsp:txBody>
      <dsp:txXfrm>
        <a:off x="9070732" y="1192116"/>
        <a:ext cx="20640" cy="20640"/>
      </dsp:txXfrm>
    </dsp:sp>
    <dsp:sp modelId="{C32234EE-B97F-45EF-B695-9C5D0A84295C}">
      <dsp:nvSpPr>
        <dsp:cNvPr id="0" name=""/>
        <dsp:cNvSpPr/>
      </dsp:nvSpPr>
      <dsp:spPr>
        <a:xfrm>
          <a:off x="9255926" y="886574"/>
          <a:ext cx="2247671" cy="412451"/>
        </a:xfrm>
        <a:prstGeom prst="roundRect">
          <a:avLst>
            <a:gd name="adj" fmla="val 10000"/>
          </a:avLst>
        </a:prstGeom>
        <a:solidFill>
          <a:schemeClr val="accent6">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Licking ++</a:t>
          </a:r>
          <a:endParaRPr lang="ko-KR" altLang="en-US" sz="2000" kern="1200" dirty="0">
            <a:latin typeface="Arial" panose="020B0604020202020204" pitchFamily="34" charset="0"/>
            <a:cs typeface="Arial" panose="020B0604020202020204" pitchFamily="34" charset="0"/>
          </a:endParaRPr>
        </a:p>
      </dsp:txBody>
      <dsp:txXfrm>
        <a:off x="9268006" y="898654"/>
        <a:ext cx="2223511" cy="388291"/>
      </dsp:txXfrm>
    </dsp:sp>
    <dsp:sp modelId="{C7C64EA2-6EDC-411A-BF77-64F2BA91F5D7}">
      <dsp:nvSpPr>
        <dsp:cNvPr id="0" name=""/>
        <dsp:cNvSpPr/>
      </dsp:nvSpPr>
      <dsp:spPr>
        <a:xfrm rot="2381200">
          <a:off x="8854639" y="1431006"/>
          <a:ext cx="447287" cy="47765"/>
        </a:xfrm>
        <a:custGeom>
          <a:avLst/>
          <a:gdLst/>
          <a:ahLst/>
          <a:cxnLst/>
          <a:rect l="0" t="0" r="0" b="0"/>
          <a:pathLst>
            <a:path>
              <a:moveTo>
                <a:pt x="0" y="23882"/>
              </a:moveTo>
              <a:lnTo>
                <a:pt x="447287"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p>
      </dsp:txBody>
      <dsp:txXfrm>
        <a:off x="9067100" y="1443706"/>
        <a:ext cx="22364" cy="22364"/>
      </dsp:txXfrm>
    </dsp:sp>
    <dsp:sp modelId="{6946D9A2-2266-43A0-BF6F-9579C076A275}">
      <dsp:nvSpPr>
        <dsp:cNvPr id="0" name=""/>
        <dsp:cNvSpPr/>
      </dsp:nvSpPr>
      <dsp:spPr>
        <a:xfrm>
          <a:off x="9250387" y="1391479"/>
          <a:ext cx="2247671" cy="412451"/>
        </a:xfrm>
        <a:prstGeom prst="roundRect">
          <a:avLst>
            <a:gd name="adj" fmla="val 10000"/>
          </a:avLst>
        </a:prstGeom>
        <a:solidFill>
          <a:schemeClr val="accent6">
            <a:lumMod val="40000"/>
            <a:lumOff val="60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Reward +1</a:t>
          </a:r>
          <a:endParaRPr lang="ko-KR" altLang="en-US" sz="2000" kern="1200" dirty="0">
            <a:latin typeface="Arial" panose="020B0604020202020204" pitchFamily="34" charset="0"/>
            <a:cs typeface="Arial" panose="020B0604020202020204" pitchFamily="34" charset="0"/>
          </a:endParaRPr>
        </a:p>
      </dsp:txBody>
      <dsp:txXfrm>
        <a:off x="9262467" y="1403559"/>
        <a:ext cx="2223511" cy="388291"/>
      </dsp:txXfrm>
    </dsp:sp>
    <dsp:sp modelId="{96FA9AC6-41CD-47EF-BC85-29CA58D795E1}">
      <dsp:nvSpPr>
        <dsp:cNvPr id="0" name=""/>
        <dsp:cNvSpPr/>
      </dsp:nvSpPr>
      <dsp:spPr>
        <a:xfrm rot="1737376">
          <a:off x="1183280" y="1668954"/>
          <a:ext cx="662771" cy="47765"/>
        </a:xfrm>
        <a:custGeom>
          <a:avLst/>
          <a:gdLst/>
          <a:ahLst/>
          <a:cxnLst/>
          <a:rect l="0" t="0" r="0" b="0"/>
          <a:pathLst>
            <a:path>
              <a:moveTo>
                <a:pt x="0" y="23882"/>
              </a:moveTo>
              <a:lnTo>
                <a:pt x="662771" y="23882"/>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latinLnBrk="1">
            <a:lnSpc>
              <a:spcPct val="90000"/>
            </a:lnSpc>
            <a:spcBef>
              <a:spcPct val="0"/>
            </a:spcBef>
            <a:spcAft>
              <a:spcPct val="35000"/>
            </a:spcAft>
            <a:buNone/>
          </a:pPr>
          <a:endParaRPr lang="ko-KR" altLang="en-US" sz="500" kern="1200"/>
        </a:p>
      </dsp:txBody>
      <dsp:txXfrm>
        <a:off x="1498096" y="1676267"/>
        <a:ext cx="33138" cy="33138"/>
      </dsp:txXfrm>
    </dsp:sp>
    <dsp:sp modelId="{E9DFC7FF-6B53-4052-B1C8-E9BB8E9CAAF3}">
      <dsp:nvSpPr>
        <dsp:cNvPr id="0" name=""/>
        <dsp:cNvSpPr/>
      </dsp:nvSpPr>
      <dsp:spPr>
        <a:xfrm>
          <a:off x="1804624" y="1647049"/>
          <a:ext cx="2432122" cy="412451"/>
        </a:xfrm>
        <a:prstGeom prst="roundRect">
          <a:avLst>
            <a:gd name="adj" fmla="val 10000"/>
          </a:avLst>
        </a:prstGeom>
        <a:solidFill>
          <a:srgbClr val="FFABAB"/>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Inactive lever press</a:t>
          </a:r>
          <a:endParaRPr lang="ko-KR" altLang="en-US" sz="2000" kern="1200" dirty="0">
            <a:latin typeface="Arial" panose="020B0604020202020204" pitchFamily="34" charset="0"/>
            <a:cs typeface="Arial" panose="020B0604020202020204" pitchFamily="34" charset="0"/>
          </a:endParaRPr>
        </a:p>
      </dsp:txBody>
      <dsp:txXfrm>
        <a:off x="1816704" y="1659129"/>
        <a:ext cx="2407962" cy="388291"/>
      </dsp:txXfrm>
    </dsp:sp>
    <dsp:sp modelId="{AAAFBA96-7303-4EAC-B347-22FD112EAD36}">
      <dsp:nvSpPr>
        <dsp:cNvPr id="0" name=""/>
        <dsp:cNvSpPr/>
      </dsp:nvSpPr>
      <dsp:spPr>
        <a:xfrm rot="8104">
          <a:off x="4236746" y="1830132"/>
          <a:ext cx="628444" cy="47765"/>
        </a:xfrm>
        <a:custGeom>
          <a:avLst/>
          <a:gdLst/>
          <a:ahLst/>
          <a:cxnLst/>
          <a:rect l="0" t="0" r="0" b="0"/>
          <a:pathLst>
            <a:path>
              <a:moveTo>
                <a:pt x="0" y="23882"/>
              </a:moveTo>
              <a:lnTo>
                <a:pt x="628444"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latinLnBrk="1">
            <a:lnSpc>
              <a:spcPct val="90000"/>
            </a:lnSpc>
            <a:spcBef>
              <a:spcPct val="0"/>
            </a:spcBef>
            <a:spcAft>
              <a:spcPct val="35000"/>
            </a:spcAft>
            <a:buNone/>
          </a:pPr>
          <a:endParaRPr lang="ko-KR" altLang="en-US" sz="500" kern="1200"/>
        </a:p>
      </dsp:txBody>
      <dsp:txXfrm>
        <a:off x="4535257" y="1838304"/>
        <a:ext cx="31422" cy="31422"/>
      </dsp:txXfrm>
    </dsp:sp>
    <dsp:sp modelId="{7B33C1B2-4598-4FC0-8A67-D1AE05BBB5B9}">
      <dsp:nvSpPr>
        <dsp:cNvPr id="0" name=""/>
        <dsp:cNvSpPr/>
      </dsp:nvSpPr>
      <dsp:spPr>
        <a:xfrm>
          <a:off x="4865189" y="1650302"/>
          <a:ext cx="4070375" cy="408908"/>
        </a:xfrm>
        <a:prstGeom prst="roundRect">
          <a:avLst>
            <a:gd name="adj" fmla="val 10000"/>
          </a:avLst>
        </a:prstGeom>
        <a:solidFill>
          <a:srgbClr val="FFABAB"/>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Inactive Lever Press ++</a:t>
          </a:r>
          <a:endParaRPr lang="ko-KR" altLang="en-US" sz="2000" kern="1200" dirty="0">
            <a:latin typeface="Arial" panose="020B0604020202020204" pitchFamily="34" charset="0"/>
            <a:cs typeface="Arial" panose="020B0604020202020204" pitchFamily="34" charset="0"/>
          </a:endParaRPr>
        </a:p>
      </dsp:txBody>
      <dsp:txXfrm>
        <a:off x="4877166" y="1662279"/>
        <a:ext cx="4046421" cy="384954"/>
      </dsp:txXfrm>
    </dsp:sp>
    <dsp:sp modelId="{5707062F-BC5F-4436-AE40-C2001231DB22}">
      <dsp:nvSpPr>
        <dsp:cNvPr id="0" name=""/>
        <dsp:cNvSpPr/>
      </dsp:nvSpPr>
      <dsp:spPr>
        <a:xfrm rot="3050384">
          <a:off x="1020447" y="1938300"/>
          <a:ext cx="1108573" cy="47765"/>
        </a:xfrm>
        <a:custGeom>
          <a:avLst/>
          <a:gdLst/>
          <a:ahLst/>
          <a:cxnLst/>
          <a:rect l="0" t="0" r="0" b="0"/>
          <a:pathLst>
            <a:path>
              <a:moveTo>
                <a:pt x="0" y="23882"/>
              </a:moveTo>
              <a:lnTo>
                <a:pt x="1108573" y="23882"/>
              </a:lnTo>
            </a:path>
          </a:pathLst>
        </a:custGeom>
        <a:noFill/>
        <a:ln w="1905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latin typeface="Arial" panose="020B0604020202020204" pitchFamily="34" charset="0"/>
            <a:cs typeface="Arial" panose="020B0604020202020204" pitchFamily="34" charset="0"/>
          </a:endParaRPr>
        </a:p>
      </dsp:txBody>
      <dsp:txXfrm>
        <a:off x="1547020" y="1934469"/>
        <a:ext cx="55428" cy="55428"/>
      </dsp:txXfrm>
    </dsp:sp>
    <dsp:sp modelId="{2300EBD4-3933-4FAC-912A-490EB618FDE9}">
      <dsp:nvSpPr>
        <dsp:cNvPr id="0" name=""/>
        <dsp:cNvSpPr/>
      </dsp:nvSpPr>
      <dsp:spPr>
        <a:xfrm>
          <a:off x="1924762" y="2185742"/>
          <a:ext cx="2228204" cy="412451"/>
        </a:xfrm>
        <a:prstGeom prst="roundRect">
          <a:avLst>
            <a:gd name="adj" fmla="val 10000"/>
          </a:avLst>
        </a:prstGeom>
        <a:solidFill>
          <a:schemeClr val="bg1">
            <a:lumMod val="85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Access water port</a:t>
          </a:r>
          <a:endParaRPr lang="ko-KR" altLang="en-US" sz="2000" kern="1200" dirty="0">
            <a:latin typeface="Arial" panose="020B0604020202020204" pitchFamily="34" charset="0"/>
            <a:cs typeface="Arial" panose="020B0604020202020204" pitchFamily="34" charset="0"/>
          </a:endParaRPr>
        </a:p>
      </dsp:txBody>
      <dsp:txXfrm>
        <a:off x="1936842" y="2197822"/>
        <a:ext cx="2204044" cy="388291"/>
      </dsp:txXfrm>
    </dsp:sp>
    <dsp:sp modelId="{8C944C4B-7702-4E71-B096-4C2DDB86E7F8}">
      <dsp:nvSpPr>
        <dsp:cNvPr id="0" name=""/>
        <dsp:cNvSpPr/>
      </dsp:nvSpPr>
      <dsp:spPr>
        <a:xfrm rot="29403">
          <a:off x="4152954" y="2371019"/>
          <a:ext cx="686181" cy="47765"/>
        </a:xfrm>
        <a:custGeom>
          <a:avLst/>
          <a:gdLst/>
          <a:ahLst/>
          <a:cxnLst/>
          <a:rect l="0" t="0" r="0" b="0"/>
          <a:pathLst>
            <a:path>
              <a:moveTo>
                <a:pt x="0" y="23882"/>
              </a:moveTo>
              <a:lnTo>
                <a:pt x="686181"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latin typeface="Arial" panose="020B0604020202020204" pitchFamily="34" charset="0"/>
            <a:cs typeface="Arial" panose="020B0604020202020204" pitchFamily="34" charset="0"/>
          </a:endParaRPr>
        </a:p>
      </dsp:txBody>
      <dsp:txXfrm>
        <a:off x="4478890" y="2377748"/>
        <a:ext cx="34309" cy="34309"/>
      </dsp:txXfrm>
    </dsp:sp>
    <dsp:sp modelId="{CC86A49F-E6EB-49AA-B37B-9533B5AE704E}">
      <dsp:nvSpPr>
        <dsp:cNvPr id="0" name=""/>
        <dsp:cNvSpPr/>
      </dsp:nvSpPr>
      <dsp:spPr>
        <a:xfrm>
          <a:off x="4839123" y="2191611"/>
          <a:ext cx="4070618" cy="412451"/>
        </a:xfrm>
        <a:prstGeom prst="roundRect">
          <a:avLst>
            <a:gd name="adj" fmla="val 10000"/>
          </a:avLst>
        </a:prstGeom>
        <a:solidFill>
          <a:schemeClr val="bg1">
            <a:lumMod val="85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3 sec Water filled into Water port</a:t>
          </a:r>
          <a:endParaRPr lang="ko-KR" altLang="en-US" sz="2000" kern="1200" dirty="0">
            <a:latin typeface="Arial" panose="020B0604020202020204" pitchFamily="34" charset="0"/>
            <a:cs typeface="Arial" panose="020B0604020202020204" pitchFamily="34" charset="0"/>
          </a:endParaRPr>
        </a:p>
      </dsp:txBody>
      <dsp:txXfrm>
        <a:off x="4851203" y="2203691"/>
        <a:ext cx="4046458" cy="388291"/>
      </dsp:txXfrm>
    </dsp:sp>
    <dsp:sp modelId="{D43C900D-F57D-4B2B-82ED-D21DFB91AAE2}">
      <dsp:nvSpPr>
        <dsp:cNvPr id="0" name=""/>
        <dsp:cNvSpPr/>
      </dsp:nvSpPr>
      <dsp:spPr>
        <a:xfrm rot="10732">
          <a:off x="8909741" y="2374494"/>
          <a:ext cx="346186" cy="47765"/>
        </a:xfrm>
        <a:custGeom>
          <a:avLst/>
          <a:gdLst/>
          <a:ahLst/>
          <a:cxnLst/>
          <a:rect l="0" t="0" r="0" b="0"/>
          <a:pathLst>
            <a:path>
              <a:moveTo>
                <a:pt x="0" y="23882"/>
              </a:moveTo>
              <a:lnTo>
                <a:pt x="346186" y="23882"/>
              </a:lnTo>
            </a:path>
          </a:pathLst>
        </a:custGeom>
        <a:noFill/>
        <a:ln w="19050" cap="flat" cmpd="sng" algn="ctr">
          <a:solidFill>
            <a:schemeClr val="dk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latinLnBrk="1">
            <a:lnSpc>
              <a:spcPct val="90000"/>
            </a:lnSpc>
            <a:spcBef>
              <a:spcPct val="0"/>
            </a:spcBef>
            <a:spcAft>
              <a:spcPct val="35000"/>
            </a:spcAft>
            <a:buNone/>
          </a:pPr>
          <a:endParaRPr lang="ko-KR" altLang="en-US" sz="2000" kern="1200"/>
        </a:p>
      </dsp:txBody>
      <dsp:txXfrm>
        <a:off x="9074179" y="2389722"/>
        <a:ext cx="17309" cy="17309"/>
      </dsp:txXfrm>
    </dsp:sp>
    <dsp:sp modelId="{1CB789D2-8E80-457D-85BB-60DF18E49677}">
      <dsp:nvSpPr>
        <dsp:cNvPr id="0" name=""/>
        <dsp:cNvSpPr/>
      </dsp:nvSpPr>
      <dsp:spPr>
        <a:xfrm>
          <a:off x="9255926" y="2192692"/>
          <a:ext cx="2247671" cy="412451"/>
        </a:xfrm>
        <a:prstGeom prst="roundRect">
          <a:avLst>
            <a:gd name="adj" fmla="val 10000"/>
          </a:avLst>
        </a:prstGeom>
        <a:solidFill>
          <a:schemeClr val="bg1">
            <a:lumMod val="8500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latinLnBrk="1">
            <a:lnSpc>
              <a:spcPct val="90000"/>
            </a:lnSpc>
            <a:spcBef>
              <a:spcPct val="0"/>
            </a:spcBef>
            <a:spcAft>
              <a:spcPct val="35000"/>
            </a:spcAft>
            <a:buNone/>
          </a:pPr>
          <a:r>
            <a:rPr lang="en-US" altLang="ko-KR" sz="2000" kern="1200" dirty="0">
              <a:latin typeface="Arial" panose="020B0604020202020204" pitchFamily="34" charset="0"/>
              <a:cs typeface="Arial" panose="020B0604020202020204" pitchFamily="34" charset="0"/>
            </a:rPr>
            <a:t>Water +1</a:t>
          </a:r>
          <a:endParaRPr lang="ko-KR" altLang="en-US" sz="2000" kern="1200" dirty="0">
            <a:latin typeface="Arial" panose="020B0604020202020204" pitchFamily="34" charset="0"/>
            <a:cs typeface="Arial" panose="020B0604020202020204" pitchFamily="34" charset="0"/>
          </a:endParaRPr>
        </a:p>
      </dsp:txBody>
      <dsp:txXfrm>
        <a:off x="9268006" y="2204772"/>
        <a:ext cx="2223511" cy="38829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A0031-0C06-4956-94ED-427A650DC464}" type="datetimeFigureOut">
              <a:rPr lang="ko-KR" altLang="en-US" smtClean="0"/>
              <a:t>2025-08-21</a:t>
            </a:fld>
            <a:endParaRPr lang="ko-KR" altLang="en-US"/>
          </a:p>
        </p:txBody>
      </p:sp>
      <p:sp>
        <p:nvSpPr>
          <p:cNvPr id="4" name="슬라이드 이미지 개체 틀 3"/>
          <p:cNvSpPr>
            <a:spLocks noGrp="1" noRot="1" noChangeAspect="1"/>
          </p:cNvSpPr>
          <p:nvPr>
            <p:ph type="sldImg" idx="2"/>
          </p:nvPr>
        </p:nvSpPr>
        <p:spPr>
          <a:xfrm>
            <a:off x="1543050" y="1143000"/>
            <a:ext cx="37719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7D1A6-F8E1-48A6-AFF8-6FD8E5A203F3}" type="slidenum">
              <a:rPr lang="ko-KR" altLang="en-US" smtClean="0"/>
              <a:t>‹#›</a:t>
            </a:fld>
            <a:endParaRPr lang="ko-KR" altLang="en-US"/>
          </a:p>
        </p:txBody>
      </p:sp>
    </p:spTree>
    <p:extLst>
      <p:ext uri="{BB962C8B-B14F-4D97-AF65-F5344CB8AC3E}">
        <p14:creationId xmlns:p14="http://schemas.microsoft.com/office/powerpoint/2010/main" val="3185334586"/>
      </p:ext>
    </p:extLst>
  </p:cSld>
  <p:clrMap bg1="lt1" tx1="dk1" bg2="lt2" tx2="dk2" accent1="accent1" accent2="accent2" accent3="accent3" accent4="accent4" accent5="accent5" accent6="accent6" hlink="hlink" folHlink="folHlink"/>
  <p:notesStyle>
    <a:lvl1pPr marL="0" algn="l" defTabSz="3455975" rtl="0" eaLnBrk="1" latinLnBrk="1" hangingPunct="1">
      <a:defRPr sz="4535" kern="1200">
        <a:solidFill>
          <a:schemeClr val="tx1"/>
        </a:solidFill>
        <a:latin typeface="+mn-lt"/>
        <a:ea typeface="+mn-ea"/>
        <a:cs typeface="+mn-cs"/>
      </a:defRPr>
    </a:lvl1pPr>
    <a:lvl2pPr marL="1727987" algn="l" defTabSz="3455975" rtl="0" eaLnBrk="1" latinLnBrk="1" hangingPunct="1">
      <a:defRPr sz="4535" kern="1200">
        <a:solidFill>
          <a:schemeClr val="tx1"/>
        </a:solidFill>
        <a:latin typeface="+mn-lt"/>
        <a:ea typeface="+mn-ea"/>
        <a:cs typeface="+mn-cs"/>
      </a:defRPr>
    </a:lvl2pPr>
    <a:lvl3pPr marL="3455975" algn="l" defTabSz="3455975" rtl="0" eaLnBrk="1" latinLnBrk="1" hangingPunct="1">
      <a:defRPr sz="4535" kern="1200">
        <a:solidFill>
          <a:schemeClr val="tx1"/>
        </a:solidFill>
        <a:latin typeface="+mn-lt"/>
        <a:ea typeface="+mn-ea"/>
        <a:cs typeface="+mn-cs"/>
      </a:defRPr>
    </a:lvl3pPr>
    <a:lvl4pPr marL="5183962" algn="l" defTabSz="3455975" rtl="0" eaLnBrk="1" latinLnBrk="1" hangingPunct="1">
      <a:defRPr sz="4535" kern="1200">
        <a:solidFill>
          <a:schemeClr val="tx1"/>
        </a:solidFill>
        <a:latin typeface="+mn-lt"/>
        <a:ea typeface="+mn-ea"/>
        <a:cs typeface="+mn-cs"/>
      </a:defRPr>
    </a:lvl4pPr>
    <a:lvl5pPr marL="6911950" algn="l" defTabSz="3455975" rtl="0" eaLnBrk="1" latinLnBrk="1" hangingPunct="1">
      <a:defRPr sz="4535" kern="1200">
        <a:solidFill>
          <a:schemeClr val="tx1"/>
        </a:solidFill>
        <a:latin typeface="+mn-lt"/>
        <a:ea typeface="+mn-ea"/>
        <a:cs typeface="+mn-cs"/>
      </a:defRPr>
    </a:lvl5pPr>
    <a:lvl6pPr marL="8639937" algn="l" defTabSz="3455975" rtl="0" eaLnBrk="1" latinLnBrk="1" hangingPunct="1">
      <a:defRPr sz="4535" kern="1200">
        <a:solidFill>
          <a:schemeClr val="tx1"/>
        </a:solidFill>
        <a:latin typeface="+mn-lt"/>
        <a:ea typeface="+mn-ea"/>
        <a:cs typeface="+mn-cs"/>
      </a:defRPr>
    </a:lvl6pPr>
    <a:lvl7pPr marL="10367924" algn="l" defTabSz="3455975" rtl="0" eaLnBrk="1" latinLnBrk="1" hangingPunct="1">
      <a:defRPr sz="4535" kern="1200">
        <a:solidFill>
          <a:schemeClr val="tx1"/>
        </a:solidFill>
        <a:latin typeface="+mn-lt"/>
        <a:ea typeface="+mn-ea"/>
        <a:cs typeface="+mn-cs"/>
      </a:defRPr>
    </a:lvl7pPr>
    <a:lvl8pPr marL="12095912" algn="l" defTabSz="3455975" rtl="0" eaLnBrk="1" latinLnBrk="1" hangingPunct="1">
      <a:defRPr sz="4535" kern="1200">
        <a:solidFill>
          <a:schemeClr val="tx1"/>
        </a:solidFill>
        <a:latin typeface="+mn-lt"/>
        <a:ea typeface="+mn-ea"/>
        <a:cs typeface="+mn-cs"/>
      </a:defRPr>
    </a:lvl8pPr>
    <a:lvl9pPr marL="13823899" algn="l" defTabSz="3455975" rtl="0" eaLnBrk="1" latinLnBrk="1" hangingPunct="1">
      <a:defRPr sz="45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E517D1A6-F8E1-48A6-AFF8-6FD8E5A203F3}" type="slidenum">
              <a:rPr lang="ko-KR" altLang="en-US" smtClean="0"/>
              <a:t>1</a:t>
            </a:fld>
            <a:endParaRPr lang="ko-KR" altLang="en-US"/>
          </a:p>
        </p:txBody>
      </p:sp>
    </p:spTree>
    <p:extLst>
      <p:ext uri="{BB962C8B-B14F-4D97-AF65-F5344CB8AC3E}">
        <p14:creationId xmlns:p14="http://schemas.microsoft.com/office/powerpoint/2010/main" val="3505940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970014" y="5302386"/>
            <a:ext cx="33660160" cy="11279752"/>
          </a:xfrm>
        </p:spPr>
        <p:txBody>
          <a:bodyPr anchor="b"/>
          <a:lstStyle>
            <a:lvl1pPr algn="ctr">
              <a:defRPr sz="25984"/>
            </a:lvl1pPr>
          </a:lstStyle>
          <a:p>
            <a:r>
              <a:rPr lang="ko-KR" altLang="en-US"/>
              <a:t>마스터 제목 스타일 편집</a:t>
            </a:r>
            <a:endParaRPr lang="en-US" dirty="0"/>
          </a:p>
        </p:txBody>
      </p:sp>
      <p:sp>
        <p:nvSpPr>
          <p:cNvPr id="3" name="Subtitle 2"/>
          <p:cNvSpPr>
            <a:spLocks noGrp="1"/>
          </p:cNvSpPr>
          <p:nvPr>
            <p:ph type="subTitle" idx="1"/>
          </p:nvPr>
        </p:nvSpPr>
        <p:spPr>
          <a:xfrm>
            <a:off x="4950024" y="17017128"/>
            <a:ext cx="29700141" cy="7822326"/>
          </a:xfrm>
        </p:spPr>
        <p:txBody>
          <a:bodyPr/>
          <a:lstStyle>
            <a:lvl1pPr marL="0" indent="0" algn="ctr">
              <a:buNone/>
              <a:defRPr sz="10394"/>
            </a:lvl1pPr>
            <a:lvl2pPr marL="1979996" indent="0" algn="ctr">
              <a:buNone/>
              <a:defRPr sz="8661"/>
            </a:lvl2pPr>
            <a:lvl3pPr marL="3959992" indent="0" algn="ctr">
              <a:buNone/>
              <a:defRPr sz="7795"/>
            </a:lvl3pPr>
            <a:lvl4pPr marL="5939988" indent="0" algn="ctr">
              <a:buNone/>
              <a:defRPr sz="6929"/>
            </a:lvl4pPr>
            <a:lvl5pPr marL="7919984" indent="0" algn="ctr">
              <a:buNone/>
              <a:defRPr sz="6929"/>
            </a:lvl5pPr>
            <a:lvl6pPr marL="9899980" indent="0" algn="ctr">
              <a:buNone/>
              <a:defRPr sz="6929"/>
            </a:lvl6pPr>
            <a:lvl7pPr marL="11879976" indent="0" algn="ctr">
              <a:buNone/>
              <a:defRPr sz="6929"/>
            </a:lvl7pPr>
            <a:lvl8pPr marL="13859972" indent="0" algn="ctr">
              <a:buNone/>
              <a:defRPr sz="6929"/>
            </a:lvl8pPr>
            <a:lvl9pPr marL="15839968" indent="0" algn="ctr">
              <a:buNone/>
              <a:defRPr sz="6929"/>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3283071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4038802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701890" y="8077332"/>
            <a:ext cx="34155162" cy="13477201"/>
          </a:xfrm>
        </p:spPr>
        <p:txBody>
          <a:bodyPr anchor="b"/>
          <a:lstStyle>
            <a:lvl1pPr>
              <a:defRPr sz="25984"/>
            </a:lvl1pPr>
          </a:lstStyle>
          <a:p>
            <a:r>
              <a:rPr lang="ko-KR" altLang="en-US"/>
              <a:t>마스터 제목 스타일 편집</a:t>
            </a:r>
            <a:endParaRPr lang="en-US" dirty="0"/>
          </a:p>
        </p:txBody>
      </p:sp>
      <p:sp>
        <p:nvSpPr>
          <p:cNvPr id="3" name="Text Placeholder 2"/>
          <p:cNvSpPr>
            <a:spLocks noGrp="1"/>
          </p:cNvSpPr>
          <p:nvPr>
            <p:ph type="body" idx="1"/>
          </p:nvPr>
        </p:nvSpPr>
        <p:spPr>
          <a:xfrm>
            <a:off x="2701890" y="21682033"/>
            <a:ext cx="34155162" cy="7087342"/>
          </a:xfrm>
        </p:spPr>
        <p:txBody>
          <a:bodyPr/>
          <a:lstStyle>
            <a:lvl1pPr marL="0" indent="0">
              <a:buNone/>
              <a:defRPr sz="10394">
                <a:solidFill>
                  <a:schemeClr val="tx1">
                    <a:tint val="82000"/>
                  </a:schemeClr>
                </a:solidFill>
              </a:defRPr>
            </a:lvl1pPr>
            <a:lvl2pPr marL="1979996" indent="0">
              <a:buNone/>
              <a:defRPr sz="8661">
                <a:solidFill>
                  <a:schemeClr val="tx1">
                    <a:tint val="82000"/>
                  </a:schemeClr>
                </a:solidFill>
              </a:defRPr>
            </a:lvl2pPr>
            <a:lvl3pPr marL="3959992" indent="0">
              <a:buNone/>
              <a:defRPr sz="7795">
                <a:solidFill>
                  <a:schemeClr val="tx1">
                    <a:tint val="82000"/>
                  </a:schemeClr>
                </a:solidFill>
              </a:defRPr>
            </a:lvl3pPr>
            <a:lvl4pPr marL="5939988" indent="0">
              <a:buNone/>
              <a:defRPr sz="6929">
                <a:solidFill>
                  <a:schemeClr val="tx1">
                    <a:tint val="82000"/>
                  </a:schemeClr>
                </a:solidFill>
              </a:defRPr>
            </a:lvl4pPr>
            <a:lvl5pPr marL="7919984" indent="0">
              <a:buNone/>
              <a:defRPr sz="6929">
                <a:solidFill>
                  <a:schemeClr val="tx1">
                    <a:tint val="82000"/>
                  </a:schemeClr>
                </a:solidFill>
              </a:defRPr>
            </a:lvl5pPr>
            <a:lvl6pPr marL="9899980" indent="0">
              <a:buNone/>
              <a:defRPr sz="6929">
                <a:solidFill>
                  <a:schemeClr val="tx1">
                    <a:tint val="82000"/>
                  </a:schemeClr>
                </a:solidFill>
              </a:defRPr>
            </a:lvl6pPr>
            <a:lvl7pPr marL="11879976" indent="0">
              <a:buNone/>
              <a:defRPr sz="6929">
                <a:solidFill>
                  <a:schemeClr val="tx1">
                    <a:tint val="82000"/>
                  </a:schemeClr>
                </a:solidFill>
              </a:defRPr>
            </a:lvl7pPr>
            <a:lvl8pPr marL="13859972" indent="0">
              <a:buNone/>
              <a:defRPr sz="6929">
                <a:solidFill>
                  <a:schemeClr val="tx1">
                    <a:tint val="82000"/>
                  </a:schemeClr>
                </a:solidFill>
              </a:defRPr>
            </a:lvl8pPr>
            <a:lvl9pPr marL="15839968" indent="0">
              <a:buNone/>
              <a:defRPr sz="6929">
                <a:solidFill>
                  <a:schemeClr val="tx1">
                    <a:tint val="82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350243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722513" y="8624810"/>
            <a:ext cx="16830080"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20047595" y="8624810"/>
            <a:ext cx="16830080" cy="20557051"/>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776098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727671" y="1724969"/>
            <a:ext cx="34155162" cy="6262365"/>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727675" y="7942328"/>
            <a:ext cx="16752733" cy="3892412"/>
          </a:xfrm>
        </p:spPr>
        <p:txBody>
          <a:bodyPr anchor="b"/>
          <a:lstStyle>
            <a:lvl1pPr marL="0" indent="0">
              <a:buNone/>
              <a:defRPr sz="10394" b="1"/>
            </a:lvl1pPr>
            <a:lvl2pPr marL="1979996" indent="0">
              <a:buNone/>
              <a:defRPr sz="8661" b="1"/>
            </a:lvl2pPr>
            <a:lvl3pPr marL="3959992" indent="0">
              <a:buNone/>
              <a:defRPr sz="7795" b="1"/>
            </a:lvl3pPr>
            <a:lvl4pPr marL="5939988" indent="0">
              <a:buNone/>
              <a:defRPr sz="6929" b="1"/>
            </a:lvl4pPr>
            <a:lvl5pPr marL="7919984" indent="0">
              <a:buNone/>
              <a:defRPr sz="6929" b="1"/>
            </a:lvl5pPr>
            <a:lvl6pPr marL="9899980" indent="0">
              <a:buNone/>
              <a:defRPr sz="6929" b="1"/>
            </a:lvl6pPr>
            <a:lvl7pPr marL="11879976" indent="0">
              <a:buNone/>
              <a:defRPr sz="6929" b="1"/>
            </a:lvl7pPr>
            <a:lvl8pPr marL="13859972" indent="0">
              <a:buNone/>
              <a:defRPr sz="6929" b="1"/>
            </a:lvl8pPr>
            <a:lvl9pPr marL="15839968" indent="0">
              <a:buNone/>
              <a:defRPr sz="6929"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2727675" y="11834740"/>
            <a:ext cx="16752733"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20047597" y="7942328"/>
            <a:ext cx="16835238" cy="3892412"/>
          </a:xfrm>
        </p:spPr>
        <p:txBody>
          <a:bodyPr anchor="b"/>
          <a:lstStyle>
            <a:lvl1pPr marL="0" indent="0">
              <a:buNone/>
              <a:defRPr sz="10394" b="1"/>
            </a:lvl1pPr>
            <a:lvl2pPr marL="1979996" indent="0">
              <a:buNone/>
              <a:defRPr sz="8661" b="1"/>
            </a:lvl2pPr>
            <a:lvl3pPr marL="3959992" indent="0">
              <a:buNone/>
              <a:defRPr sz="7795" b="1"/>
            </a:lvl3pPr>
            <a:lvl4pPr marL="5939988" indent="0">
              <a:buNone/>
              <a:defRPr sz="6929" b="1"/>
            </a:lvl4pPr>
            <a:lvl5pPr marL="7919984" indent="0">
              <a:buNone/>
              <a:defRPr sz="6929" b="1"/>
            </a:lvl5pPr>
            <a:lvl6pPr marL="9899980" indent="0">
              <a:buNone/>
              <a:defRPr sz="6929" b="1"/>
            </a:lvl6pPr>
            <a:lvl7pPr marL="11879976" indent="0">
              <a:buNone/>
              <a:defRPr sz="6929" b="1"/>
            </a:lvl7pPr>
            <a:lvl8pPr marL="13859972" indent="0">
              <a:buNone/>
              <a:defRPr sz="6929" b="1"/>
            </a:lvl8pPr>
            <a:lvl9pPr marL="15839968" indent="0">
              <a:buNone/>
              <a:defRPr sz="6929"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20047597" y="11834740"/>
            <a:ext cx="16835238" cy="17407120"/>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3853971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1661189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301948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1" cy="7559834"/>
          </a:xfrm>
        </p:spPr>
        <p:txBody>
          <a:bodyPr anchor="b"/>
          <a:lstStyle>
            <a:lvl1pPr>
              <a:defRPr sz="13858"/>
            </a:lvl1pPr>
          </a:lstStyle>
          <a:p>
            <a:r>
              <a:rPr lang="ko-KR" altLang="en-US"/>
              <a:t>마스터 제목 스타일 편집</a:t>
            </a:r>
            <a:endParaRPr lang="en-US" dirty="0"/>
          </a:p>
        </p:txBody>
      </p:sp>
      <p:sp>
        <p:nvSpPr>
          <p:cNvPr id="3" name="Content Placeholder 2"/>
          <p:cNvSpPr>
            <a:spLocks noGrp="1"/>
          </p:cNvSpPr>
          <p:nvPr>
            <p:ph idx="1"/>
          </p:nvPr>
        </p:nvSpPr>
        <p:spPr>
          <a:xfrm>
            <a:off x="16835238" y="4664905"/>
            <a:ext cx="20047595" cy="23024494"/>
          </a:xfrm>
        </p:spPr>
        <p:txBody>
          <a:bodyPr/>
          <a:lstStyle>
            <a:lvl1pPr>
              <a:defRPr sz="13858"/>
            </a:lvl1pPr>
            <a:lvl2pPr>
              <a:defRPr sz="12126"/>
            </a:lvl2pPr>
            <a:lvl3pPr>
              <a:defRPr sz="10394"/>
            </a:lvl3pPr>
            <a:lvl4pPr>
              <a:defRPr sz="8661"/>
            </a:lvl4pPr>
            <a:lvl5pPr>
              <a:defRPr sz="8661"/>
            </a:lvl5pPr>
            <a:lvl6pPr>
              <a:defRPr sz="8661"/>
            </a:lvl6pPr>
            <a:lvl7pPr>
              <a:defRPr sz="8661"/>
            </a:lvl7pPr>
            <a:lvl8pPr>
              <a:defRPr sz="8661"/>
            </a:lvl8pPr>
            <a:lvl9pPr>
              <a:defRPr sz="8661"/>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2727671" y="9719786"/>
            <a:ext cx="12772091" cy="18007107"/>
          </a:xfrm>
        </p:spPr>
        <p:txBody>
          <a:bodyPr/>
          <a:lstStyle>
            <a:lvl1pPr marL="0" indent="0">
              <a:buNone/>
              <a:defRPr sz="6929"/>
            </a:lvl1pPr>
            <a:lvl2pPr marL="1979996" indent="0">
              <a:buNone/>
              <a:defRPr sz="6063"/>
            </a:lvl2pPr>
            <a:lvl3pPr marL="3959992" indent="0">
              <a:buNone/>
              <a:defRPr sz="5197"/>
            </a:lvl3pPr>
            <a:lvl4pPr marL="5939988" indent="0">
              <a:buNone/>
              <a:defRPr sz="4331"/>
            </a:lvl4pPr>
            <a:lvl5pPr marL="7919984" indent="0">
              <a:buNone/>
              <a:defRPr sz="4331"/>
            </a:lvl5pPr>
            <a:lvl6pPr marL="9899980" indent="0">
              <a:buNone/>
              <a:defRPr sz="4331"/>
            </a:lvl6pPr>
            <a:lvl7pPr marL="11879976" indent="0">
              <a:buNone/>
              <a:defRPr sz="4331"/>
            </a:lvl7pPr>
            <a:lvl8pPr marL="13859972" indent="0">
              <a:buNone/>
              <a:defRPr sz="4331"/>
            </a:lvl8pPr>
            <a:lvl9pPr marL="15839968" indent="0">
              <a:buNone/>
              <a:defRPr sz="4331"/>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3386910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727671" y="2159952"/>
            <a:ext cx="12772091" cy="7559834"/>
          </a:xfrm>
        </p:spPr>
        <p:txBody>
          <a:bodyPr anchor="b"/>
          <a:lstStyle>
            <a:lvl1pPr>
              <a:defRPr sz="13858"/>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6835238" y="4664905"/>
            <a:ext cx="20047595" cy="23024494"/>
          </a:xfrm>
        </p:spPr>
        <p:txBody>
          <a:bodyPr anchor="t"/>
          <a:lstStyle>
            <a:lvl1pPr marL="0" indent="0">
              <a:buNone/>
              <a:defRPr sz="13858"/>
            </a:lvl1pPr>
            <a:lvl2pPr marL="1979996" indent="0">
              <a:buNone/>
              <a:defRPr sz="12126"/>
            </a:lvl2pPr>
            <a:lvl3pPr marL="3959992" indent="0">
              <a:buNone/>
              <a:defRPr sz="10394"/>
            </a:lvl3pPr>
            <a:lvl4pPr marL="5939988" indent="0">
              <a:buNone/>
              <a:defRPr sz="8661"/>
            </a:lvl4pPr>
            <a:lvl5pPr marL="7919984" indent="0">
              <a:buNone/>
              <a:defRPr sz="8661"/>
            </a:lvl5pPr>
            <a:lvl6pPr marL="9899980" indent="0">
              <a:buNone/>
              <a:defRPr sz="8661"/>
            </a:lvl6pPr>
            <a:lvl7pPr marL="11879976" indent="0">
              <a:buNone/>
              <a:defRPr sz="8661"/>
            </a:lvl7pPr>
            <a:lvl8pPr marL="13859972" indent="0">
              <a:buNone/>
              <a:defRPr sz="8661"/>
            </a:lvl8pPr>
            <a:lvl9pPr marL="15839968" indent="0">
              <a:buNone/>
              <a:defRPr sz="8661"/>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727671" y="9719786"/>
            <a:ext cx="12772091" cy="18007107"/>
          </a:xfrm>
        </p:spPr>
        <p:txBody>
          <a:bodyPr/>
          <a:lstStyle>
            <a:lvl1pPr marL="0" indent="0">
              <a:buNone/>
              <a:defRPr sz="6929"/>
            </a:lvl1pPr>
            <a:lvl2pPr marL="1979996" indent="0">
              <a:buNone/>
              <a:defRPr sz="6063"/>
            </a:lvl2pPr>
            <a:lvl3pPr marL="3959992" indent="0">
              <a:buNone/>
              <a:defRPr sz="5197"/>
            </a:lvl3pPr>
            <a:lvl4pPr marL="5939988" indent="0">
              <a:buNone/>
              <a:defRPr sz="4331"/>
            </a:lvl4pPr>
            <a:lvl5pPr marL="7919984" indent="0">
              <a:buNone/>
              <a:defRPr sz="4331"/>
            </a:lvl5pPr>
            <a:lvl6pPr marL="9899980" indent="0">
              <a:buNone/>
              <a:defRPr sz="4331"/>
            </a:lvl6pPr>
            <a:lvl7pPr marL="11879976" indent="0">
              <a:buNone/>
              <a:defRPr sz="4331"/>
            </a:lvl7pPr>
            <a:lvl8pPr marL="13859972" indent="0">
              <a:buNone/>
              <a:defRPr sz="4331"/>
            </a:lvl8pPr>
            <a:lvl9pPr marL="15839968" indent="0">
              <a:buNone/>
              <a:defRPr sz="4331"/>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57048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51170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338886" y="1724962"/>
            <a:ext cx="8538791" cy="27456899"/>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722515" y="1724962"/>
            <a:ext cx="25121369" cy="27456899"/>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DAB62C65-8985-494D-89F9-6D2F0425C07B}" type="datetimeFigureOut">
              <a:rPr lang="ko-KR" altLang="en-US" smtClean="0"/>
              <a:t>2025-08-21</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2322105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22513" y="1724969"/>
            <a:ext cx="34155162" cy="6262365"/>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722513" y="8624810"/>
            <a:ext cx="34155162" cy="20557051"/>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2722513" y="30029347"/>
            <a:ext cx="8910042" cy="1724962"/>
          </a:xfrm>
          <a:prstGeom prst="rect">
            <a:avLst/>
          </a:prstGeom>
        </p:spPr>
        <p:txBody>
          <a:bodyPr vert="horz" lIns="91440" tIns="45720" rIns="91440" bIns="45720" rtlCol="0" anchor="ctr"/>
          <a:lstStyle>
            <a:lvl1pPr algn="l">
              <a:defRPr sz="5197">
                <a:solidFill>
                  <a:schemeClr val="tx1">
                    <a:tint val="82000"/>
                  </a:schemeClr>
                </a:solidFill>
              </a:defRPr>
            </a:lvl1pPr>
          </a:lstStyle>
          <a:p>
            <a:fld id="{DAB62C65-8985-494D-89F9-6D2F0425C07B}" type="datetimeFigureOut">
              <a:rPr lang="ko-KR" altLang="en-US" smtClean="0"/>
              <a:t>2025-08-21</a:t>
            </a:fld>
            <a:endParaRPr lang="ko-KR" altLang="en-US"/>
          </a:p>
        </p:txBody>
      </p:sp>
      <p:sp>
        <p:nvSpPr>
          <p:cNvPr id="5" name="Footer Placeholder 4"/>
          <p:cNvSpPr>
            <a:spLocks noGrp="1"/>
          </p:cNvSpPr>
          <p:nvPr>
            <p:ph type="ftr" sz="quarter" idx="3"/>
          </p:nvPr>
        </p:nvSpPr>
        <p:spPr>
          <a:xfrm>
            <a:off x="13117563" y="30029347"/>
            <a:ext cx="13365063" cy="1724962"/>
          </a:xfrm>
          <a:prstGeom prst="rect">
            <a:avLst/>
          </a:prstGeom>
        </p:spPr>
        <p:txBody>
          <a:bodyPr vert="horz" lIns="91440" tIns="45720" rIns="91440" bIns="45720" rtlCol="0" anchor="ctr"/>
          <a:lstStyle>
            <a:lvl1pPr algn="ctr">
              <a:defRPr sz="5197">
                <a:solidFill>
                  <a:schemeClr val="tx1">
                    <a:tint val="82000"/>
                  </a:schemeClr>
                </a:solidFill>
              </a:defRPr>
            </a:lvl1pPr>
          </a:lstStyle>
          <a:p>
            <a:endParaRPr lang="ko-KR" altLang="en-US"/>
          </a:p>
        </p:txBody>
      </p:sp>
      <p:sp>
        <p:nvSpPr>
          <p:cNvPr id="6" name="Slide Number Placeholder 5"/>
          <p:cNvSpPr>
            <a:spLocks noGrp="1"/>
          </p:cNvSpPr>
          <p:nvPr>
            <p:ph type="sldNum" sz="quarter" idx="4"/>
          </p:nvPr>
        </p:nvSpPr>
        <p:spPr>
          <a:xfrm>
            <a:off x="27967633" y="30029347"/>
            <a:ext cx="8910042" cy="1724962"/>
          </a:xfrm>
          <a:prstGeom prst="rect">
            <a:avLst/>
          </a:prstGeom>
        </p:spPr>
        <p:txBody>
          <a:bodyPr vert="horz" lIns="91440" tIns="45720" rIns="91440" bIns="45720" rtlCol="0" anchor="ctr"/>
          <a:lstStyle>
            <a:lvl1pPr algn="r">
              <a:defRPr sz="5197">
                <a:solidFill>
                  <a:schemeClr val="tx1">
                    <a:tint val="82000"/>
                  </a:schemeClr>
                </a:solidFill>
              </a:defRPr>
            </a:lvl1pPr>
          </a:lstStyle>
          <a:p>
            <a:fld id="{A5FFD1FC-977A-4879-A25B-FAFDE69990F4}" type="slidenum">
              <a:rPr lang="ko-KR" altLang="en-US" smtClean="0"/>
              <a:t>‹#›</a:t>
            </a:fld>
            <a:endParaRPr lang="ko-KR" altLang="en-US"/>
          </a:p>
        </p:txBody>
      </p:sp>
    </p:spTree>
    <p:extLst>
      <p:ext uri="{BB962C8B-B14F-4D97-AF65-F5344CB8AC3E}">
        <p14:creationId xmlns:p14="http://schemas.microsoft.com/office/powerpoint/2010/main" val="23259287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959992" rtl="0" eaLnBrk="1" latinLnBrk="1" hangingPunct="1">
        <a:lnSpc>
          <a:spcPct val="90000"/>
        </a:lnSpc>
        <a:spcBef>
          <a:spcPct val="0"/>
        </a:spcBef>
        <a:buNone/>
        <a:defRPr sz="19055" kern="1200">
          <a:solidFill>
            <a:schemeClr val="tx1"/>
          </a:solidFill>
          <a:latin typeface="+mj-lt"/>
          <a:ea typeface="+mj-ea"/>
          <a:cs typeface="+mj-cs"/>
        </a:defRPr>
      </a:lvl1pPr>
    </p:titleStyle>
    <p:bodyStyle>
      <a:lvl1pPr marL="989998" indent="-989998" algn="l" defTabSz="3959992" rtl="0" eaLnBrk="1" latinLnBrk="1" hangingPunct="1">
        <a:lnSpc>
          <a:spcPct val="90000"/>
        </a:lnSpc>
        <a:spcBef>
          <a:spcPts val="4331"/>
        </a:spcBef>
        <a:buFont typeface="Arial" panose="020B0604020202020204" pitchFamily="34" charset="0"/>
        <a:buChar char="•"/>
        <a:defRPr sz="12126" kern="1200">
          <a:solidFill>
            <a:schemeClr val="tx1"/>
          </a:solidFill>
          <a:latin typeface="+mn-lt"/>
          <a:ea typeface="+mn-ea"/>
          <a:cs typeface="+mn-cs"/>
        </a:defRPr>
      </a:lvl1pPr>
      <a:lvl2pPr marL="2969994" indent="-989998" algn="l" defTabSz="3959992" rtl="0" eaLnBrk="1" latinLnBrk="1" hangingPunct="1">
        <a:lnSpc>
          <a:spcPct val="90000"/>
        </a:lnSpc>
        <a:spcBef>
          <a:spcPts val="2165"/>
        </a:spcBef>
        <a:buFont typeface="Arial" panose="020B0604020202020204" pitchFamily="34" charset="0"/>
        <a:buChar char="•"/>
        <a:defRPr sz="10394" kern="1200">
          <a:solidFill>
            <a:schemeClr val="tx1"/>
          </a:solidFill>
          <a:latin typeface="+mn-lt"/>
          <a:ea typeface="+mn-ea"/>
          <a:cs typeface="+mn-cs"/>
        </a:defRPr>
      </a:lvl2pPr>
      <a:lvl3pPr marL="4949990" indent="-989998" algn="l" defTabSz="3959992" rtl="0" eaLnBrk="1" latinLnBrk="1" hangingPunct="1">
        <a:lnSpc>
          <a:spcPct val="90000"/>
        </a:lnSpc>
        <a:spcBef>
          <a:spcPts val="2165"/>
        </a:spcBef>
        <a:buFont typeface="Arial" panose="020B0604020202020204" pitchFamily="34" charset="0"/>
        <a:buChar char="•"/>
        <a:defRPr sz="8661" kern="1200">
          <a:solidFill>
            <a:schemeClr val="tx1"/>
          </a:solidFill>
          <a:latin typeface="+mn-lt"/>
          <a:ea typeface="+mn-ea"/>
          <a:cs typeface="+mn-cs"/>
        </a:defRPr>
      </a:lvl3pPr>
      <a:lvl4pPr marL="6929986"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4pPr>
      <a:lvl5pPr marL="8909982"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5pPr>
      <a:lvl6pPr marL="10889978"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6pPr>
      <a:lvl7pPr marL="12869974"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7pPr>
      <a:lvl8pPr marL="14849970"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8pPr>
      <a:lvl9pPr marL="16829966" indent="-989998" algn="l" defTabSz="3959992" rtl="0" eaLnBrk="1" latinLnBrk="1" hangingPunct="1">
        <a:lnSpc>
          <a:spcPct val="90000"/>
        </a:lnSpc>
        <a:spcBef>
          <a:spcPts val="2165"/>
        </a:spcBef>
        <a:buFont typeface="Arial" panose="020B0604020202020204" pitchFamily="34" charset="0"/>
        <a:buChar char="•"/>
        <a:defRPr sz="7795" kern="1200">
          <a:solidFill>
            <a:schemeClr val="tx1"/>
          </a:solidFill>
          <a:latin typeface="+mn-lt"/>
          <a:ea typeface="+mn-ea"/>
          <a:cs typeface="+mn-cs"/>
        </a:defRPr>
      </a:lvl9pPr>
    </p:bodyStyle>
    <p:otherStyle>
      <a:defPPr>
        <a:defRPr lang="en-US"/>
      </a:defPPr>
      <a:lvl1pPr marL="0" algn="l" defTabSz="3959992" rtl="0" eaLnBrk="1" latinLnBrk="1" hangingPunct="1">
        <a:defRPr sz="7795" kern="1200">
          <a:solidFill>
            <a:schemeClr val="tx1"/>
          </a:solidFill>
          <a:latin typeface="+mn-lt"/>
          <a:ea typeface="+mn-ea"/>
          <a:cs typeface="+mn-cs"/>
        </a:defRPr>
      </a:lvl1pPr>
      <a:lvl2pPr marL="1979996" algn="l" defTabSz="3959992" rtl="0" eaLnBrk="1" latinLnBrk="1" hangingPunct="1">
        <a:defRPr sz="7795" kern="1200">
          <a:solidFill>
            <a:schemeClr val="tx1"/>
          </a:solidFill>
          <a:latin typeface="+mn-lt"/>
          <a:ea typeface="+mn-ea"/>
          <a:cs typeface="+mn-cs"/>
        </a:defRPr>
      </a:lvl2pPr>
      <a:lvl3pPr marL="3959992" algn="l" defTabSz="3959992" rtl="0" eaLnBrk="1" latinLnBrk="1" hangingPunct="1">
        <a:defRPr sz="7795" kern="1200">
          <a:solidFill>
            <a:schemeClr val="tx1"/>
          </a:solidFill>
          <a:latin typeface="+mn-lt"/>
          <a:ea typeface="+mn-ea"/>
          <a:cs typeface="+mn-cs"/>
        </a:defRPr>
      </a:lvl3pPr>
      <a:lvl4pPr marL="5939988" algn="l" defTabSz="3959992" rtl="0" eaLnBrk="1" latinLnBrk="1" hangingPunct="1">
        <a:defRPr sz="7795" kern="1200">
          <a:solidFill>
            <a:schemeClr val="tx1"/>
          </a:solidFill>
          <a:latin typeface="+mn-lt"/>
          <a:ea typeface="+mn-ea"/>
          <a:cs typeface="+mn-cs"/>
        </a:defRPr>
      </a:lvl4pPr>
      <a:lvl5pPr marL="7919984" algn="l" defTabSz="3959992" rtl="0" eaLnBrk="1" latinLnBrk="1" hangingPunct="1">
        <a:defRPr sz="7795" kern="1200">
          <a:solidFill>
            <a:schemeClr val="tx1"/>
          </a:solidFill>
          <a:latin typeface="+mn-lt"/>
          <a:ea typeface="+mn-ea"/>
          <a:cs typeface="+mn-cs"/>
        </a:defRPr>
      </a:lvl5pPr>
      <a:lvl6pPr marL="9899980" algn="l" defTabSz="3959992" rtl="0" eaLnBrk="1" latinLnBrk="1" hangingPunct="1">
        <a:defRPr sz="7795" kern="1200">
          <a:solidFill>
            <a:schemeClr val="tx1"/>
          </a:solidFill>
          <a:latin typeface="+mn-lt"/>
          <a:ea typeface="+mn-ea"/>
          <a:cs typeface="+mn-cs"/>
        </a:defRPr>
      </a:lvl6pPr>
      <a:lvl7pPr marL="11879976" algn="l" defTabSz="3959992" rtl="0" eaLnBrk="1" latinLnBrk="1" hangingPunct="1">
        <a:defRPr sz="7795" kern="1200">
          <a:solidFill>
            <a:schemeClr val="tx1"/>
          </a:solidFill>
          <a:latin typeface="+mn-lt"/>
          <a:ea typeface="+mn-ea"/>
          <a:cs typeface="+mn-cs"/>
        </a:defRPr>
      </a:lvl7pPr>
      <a:lvl8pPr marL="13859972" algn="l" defTabSz="3959992" rtl="0" eaLnBrk="1" latinLnBrk="1" hangingPunct="1">
        <a:defRPr sz="7795" kern="1200">
          <a:solidFill>
            <a:schemeClr val="tx1"/>
          </a:solidFill>
          <a:latin typeface="+mn-lt"/>
          <a:ea typeface="+mn-ea"/>
          <a:cs typeface="+mn-cs"/>
        </a:defRPr>
      </a:lvl8pPr>
      <a:lvl9pPr marL="15839968" algn="l" defTabSz="3959992" rtl="0" eaLnBrk="1" latinLnBrk="1" hangingPunct="1">
        <a:defRPr sz="7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diagramData" Target="../diagrams/data1.xml"/><Relationship Id="rId18" Type="http://schemas.openxmlformats.org/officeDocument/2006/relationships/image" Target="../media/image8.png"/><Relationship Id="rId26" Type="http://schemas.openxmlformats.org/officeDocument/2006/relationships/image" Target="../media/image16.png"/><Relationship Id="rId39" Type="http://schemas.openxmlformats.org/officeDocument/2006/relationships/oleObject" Target="../embeddings/oleObject6.bin"/><Relationship Id="rId21" Type="http://schemas.openxmlformats.org/officeDocument/2006/relationships/image" Target="../media/image11.jpeg"/><Relationship Id="rId34" Type="http://schemas.openxmlformats.org/officeDocument/2006/relationships/image" Target="../media/image22.png"/><Relationship Id="rId42" Type="http://schemas.openxmlformats.org/officeDocument/2006/relationships/image" Target="../media/image26.emf"/><Relationship Id="rId47" Type="http://schemas.openxmlformats.org/officeDocument/2006/relationships/image" Target="../media/image30.png"/><Relationship Id="rId50" Type="http://schemas.openxmlformats.org/officeDocument/2006/relationships/image" Target="../media/image31.emf"/><Relationship Id="rId55" Type="http://schemas.openxmlformats.org/officeDocument/2006/relationships/oleObject" Target="../embeddings/oleObject12.bin"/><Relationship Id="rId7" Type="http://schemas.openxmlformats.org/officeDocument/2006/relationships/image" Target="../media/image4.png"/><Relationship Id="rId2" Type="http://schemas.openxmlformats.org/officeDocument/2006/relationships/notesSlide" Target="../notesSlides/notesSlide1.xml"/><Relationship Id="rId16" Type="http://schemas.openxmlformats.org/officeDocument/2006/relationships/diagramColors" Target="../diagrams/colors1.xml"/><Relationship Id="rId29" Type="http://schemas.openxmlformats.org/officeDocument/2006/relationships/image" Target="../media/image19.svg"/><Relationship Id="rId11" Type="http://schemas.openxmlformats.org/officeDocument/2006/relationships/image" Target="../media/image6.png"/><Relationship Id="rId24" Type="http://schemas.openxmlformats.org/officeDocument/2006/relationships/image" Target="../media/image14.emf"/><Relationship Id="rId32" Type="http://schemas.openxmlformats.org/officeDocument/2006/relationships/oleObject" Target="../embeddings/oleObject3.bin"/><Relationship Id="rId37" Type="http://schemas.openxmlformats.org/officeDocument/2006/relationships/oleObject" Target="../embeddings/oleObject5.bin"/><Relationship Id="rId40" Type="http://schemas.openxmlformats.org/officeDocument/2006/relationships/image" Target="../media/image25.emf"/><Relationship Id="rId45" Type="http://schemas.openxmlformats.org/officeDocument/2006/relationships/image" Target="../media/image28.gif"/><Relationship Id="rId53" Type="http://schemas.openxmlformats.org/officeDocument/2006/relationships/oleObject" Target="../embeddings/oleObject11.bin"/><Relationship Id="rId58" Type="http://schemas.openxmlformats.org/officeDocument/2006/relationships/image" Target="../media/image35.emf"/><Relationship Id="rId5" Type="http://schemas.openxmlformats.org/officeDocument/2006/relationships/image" Target="../media/image2.png"/><Relationship Id="rId19" Type="http://schemas.openxmlformats.org/officeDocument/2006/relationships/image" Target="../media/image9.png"/><Relationship Id="rId4" Type="http://schemas.openxmlformats.org/officeDocument/2006/relationships/image" Target="../media/image1.emf"/><Relationship Id="rId9" Type="http://schemas.openxmlformats.org/officeDocument/2006/relationships/image" Target="../media/image5.png"/><Relationship Id="rId14" Type="http://schemas.openxmlformats.org/officeDocument/2006/relationships/diagramLayout" Target="../diagrams/layout1.xml"/><Relationship Id="rId22" Type="http://schemas.openxmlformats.org/officeDocument/2006/relationships/image" Target="../media/image12.jpeg"/><Relationship Id="rId27" Type="http://schemas.openxmlformats.org/officeDocument/2006/relationships/image" Target="../media/image17.svg"/><Relationship Id="rId30" Type="http://schemas.openxmlformats.org/officeDocument/2006/relationships/oleObject" Target="../embeddings/oleObject2.bin"/><Relationship Id="rId35" Type="http://schemas.openxmlformats.org/officeDocument/2006/relationships/oleObject" Target="../embeddings/oleObject4.bin"/><Relationship Id="rId43" Type="http://schemas.openxmlformats.org/officeDocument/2006/relationships/oleObject" Target="../embeddings/oleObject8.bin"/><Relationship Id="rId48" Type="http://schemas.microsoft.com/office/2007/relationships/hdphoto" Target="../media/hdphoto3.wdp"/><Relationship Id="rId56" Type="http://schemas.openxmlformats.org/officeDocument/2006/relationships/image" Target="../media/image34.emf"/><Relationship Id="rId8" Type="http://schemas.microsoft.com/office/2007/relationships/hdphoto" Target="../media/hdphoto1.wdp"/><Relationship Id="rId51" Type="http://schemas.openxmlformats.org/officeDocument/2006/relationships/oleObject" Target="../embeddings/oleObject10.bin"/><Relationship Id="rId3" Type="http://schemas.openxmlformats.org/officeDocument/2006/relationships/oleObject" Target="../embeddings/oleObject1.bin"/><Relationship Id="rId12" Type="http://schemas.openxmlformats.org/officeDocument/2006/relationships/image" Target="../media/image7.svg"/><Relationship Id="rId17" Type="http://schemas.microsoft.com/office/2007/relationships/diagramDrawing" Target="../diagrams/drawing1.xml"/><Relationship Id="rId25" Type="http://schemas.openxmlformats.org/officeDocument/2006/relationships/image" Target="../media/image15.emf"/><Relationship Id="rId33" Type="http://schemas.openxmlformats.org/officeDocument/2006/relationships/image" Target="../media/image21.emf"/><Relationship Id="rId38" Type="http://schemas.openxmlformats.org/officeDocument/2006/relationships/image" Target="../media/image24.emf"/><Relationship Id="rId46" Type="http://schemas.openxmlformats.org/officeDocument/2006/relationships/image" Target="../media/image29.png"/><Relationship Id="rId59" Type="http://schemas.openxmlformats.org/officeDocument/2006/relationships/oleObject" Target="../embeddings/oleObject14.bin"/><Relationship Id="rId20" Type="http://schemas.openxmlformats.org/officeDocument/2006/relationships/image" Target="../media/image10.svg"/><Relationship Id="rId41" Type="http://schemas.openxmlformats.org/officeDocument/2006/relationships/oleObject" Target="../embeddings/oleObject7.bin"/><Relationship Id="rId54" Type="http://schemas.openxmlformats.org/officeDocument/2006/relationships/image" Target="../media/image33.emf"/><Relationship Id="rId1" Type="http://schemas.openxmlformats.org/officeDocument/2006/relationships/slideLayout" Target="../slideLayouts/slideLayout1.xml"/><Relationship Id="rId6" Type="http://schemas.openxmlformats.org/officeDocument/2006/relationships/image" Target="../media/image3.png"/><Relationship Id="rId15" Type="http://schemas.openxmlformats.org/officeDocument/2006/relationships/diagramQuickStyle" Target="../diagrams/quickStyle1.xml"/><Relationship Id="rId23" Type="http://schemas.openxmlformats.org/officeDocument/2006/relationships/image" Target="../media/image13.jpeg"/><Relationship Id="rId28" Type="http://schemas.openxmlformats.org/officeDocument/2006/relationships/image" Target="../media/image18.png"/><Relationship Id="rId36" Type="http://schemas.openxmlformats.org/officeDocument/2006/relationships/image" Target="../media/image23.emf"/><Relationship Id="rId49" Type="http://schemas.openxmlformats.org/officeDocument/2006/relationships/oleObject" Target="../embeddings/oleObject9.bin"/><Relationship Id="rId57" Type="http://schemas.openxmlformats.org/officeDocument/2006/relationships/oleObject" Target="../embeddings/oleObject13.bin"/><Relationship Id="rId10" Type="http://schemas.microsoft.com/office/2007/relationships/hdphoto" Target="../media/hdphoto2.wdp"/><Relationship Id="rId31" Type="http://schemas.openxmlformats.org/officeDocument/2006/relationships/image" Target="../media/image20.emf"/><Relationship Id="rId44" Type="http://schemas.openxmlformats.org/officeDocument/2006/relationships/image" Target="../media/image27.emf"/><Relationship Id="rId52" Type="http://schemas.openxmlformats.org/officeDocument/2006/relationships/image" Target="../media/image32.emf"/><Relationship Id="rId60" Type="http://schemas.openxmlformats.org/officeDocument/2006/relationships/image" Target="../media/image3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직사각형 25">
            <a:extLst>
              <a:ext uri="{FF2B5EF4-FFF2-40B4-BE49-F238E27FC236}">
                <a16:creationId xmlns:a16="http://schemas.microsoft.com/office/drawing/2014/main" id="{73F3866F-00AC-121E-287E-C62AB754ED15}"/>
              </a:ext>
            </a:extLst>
          </p:cNvPr>
          <p:cNvSpPr/>
          <p:nvPr/>
        </p:nvSpPr>
        <p:spPr>
          <a:xfrm>
            <a:off x="26399969" y="19843588"/>
            <a:ext cx="12758893" cy="1256175"/>
          </a:xfrm>
          <a:prstGeom prst="rect">
            <a:avLst/>
          </a:prstGeom>
          <a:solidFill>
            <a:srgbClr val="BD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a:extLst>
              <a:ext uri="{FF2B5EF4-FFF2-40B4-BE49-F238E27FC236}">
                <a16:creationId xmlns:a16="http://schemas.microsoft.com/office/drawing/2014/main" id="{E15D190E-CDFC-7AA7-2671-573B6736722C}"/>
              </a:ext>
            </a:extLst>
          </p:cNvPr>
          <p:cNvSpPr/>
          <p:nvPr/>
        </p:nvSpPr>
        <p:spPr>
          <a:xfrm>
            <a:off x="26399969" y="9956896"/>
            <a:ext cx="12758893" cy="1256175"/>
          </a:xfrm>
          <a:prstGeom prst="rect">
            <a:avLst/>
          </a:prstGeom>
          <a:solidFill>
            <a:srgbClr val="BD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직사각형 22">
            <a:extLst>
              <a:ext uri="{FF2B5EF4-FFF2-40B4-BE49-F238E27FC236}">
                <a16:creationId xmlns:a16="http://schemas.microsoft.com/office/drawing/2014/main" id="{A9767E02-D19A-900B-23FB-4D95ABF216C5}"/>
              </a:ext>
            </a:extLst>
          </p:cNvPr>
          <p:cNvSpPr/>
          <p:nvPr/>
        </p:nvSpPr>
        <p:spPr>
          <a:xfrm>
            <a:off x="13717696" y="24817290"/>
            <a:ext cx="12758893" cy="1256175"/>
          </a:xfrm>
          <a:prstGeom prst="rect">
            <a:avLst/>
          </a:prstGeom>
          <a:solidFill>
            <a:srgbClr val="BD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a:extLst>
              <a:ext uri="{FF2B5EF4-FFF2-40B4-BE49-F238E27FC236}">
                <a16:creationId xmlns:a16="http://schemas.microsoft.com/office/drawing/2014/main" id="{85B019DE-4035-D7B2-74FF-C0C5DFE48690}"/>
              </a:ext>
            </a:extLst>
          </p:cNvPr>
          <p:cNvSpPr/>
          <p:nvPr/>
        </p:nvSpPr>
        <p:spPr>
          <a:xfrm>
            <a:off x="608388" y="27139840"/>
            <a:ext cx="12620959" cy="615596"/>
          </a:xfrm>
          <a:prstGeom prst="rect">
            <a:avLst/>
          </a:prstGeom>
          <a:solidFill>
            <a:srgbClr val="BD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a:extLst>
              <a:ext uri="{FF2B5EF4-FFF2-40B4-BE49-F238E27FC236}">
                <a16:creationId xmlns:a16="http://schemas.microsoft.com/office/drawing/2014/main" id="{341303B8-2929-6E09-943E-AE1236748C9E}"/>
              </a:ext>
            </a:extLst>
          </p:cNvPr>
          <p:cNvSpPr/>
          <p:nvPr/>
        </p:nvSpPr>
        <p:spPr>
          <a:xfrm>
            <a:off x="499956" y="19133748"/>
            <a:ext cx="12758893" cy="1256175"/>
          </a:xfrm>
          <a:prstGeom prst="rect">
            <a:avLst/>
          </a:prstGeom>
          <a:solidFill>
            <a:srgbClr val="BD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a:extLst>
              <a:ext uri="{FF2B5EF4-FFF2-40B4-BE49-F238E27FC236}">
                <a16:creationId xmlns:a16="http://schemas.microsoft.com/office/drawing/2014/main" id="{0C053F50-8133-BFA6-1AB8-C17A0F6CA514}"/>
              </a:ext>
            </a:extLst>
          </p:cNvPr>
          <p:cNvSpPr/>
          <p:nvPr/>
        </p:nvSpPr>
        <p:spPr>
          <a:xfrm>
            <a:off x="13432841" y="9956896"/>
            <a:ext cx="12758893" cy="1256175"/>
          </a:xfrm>
          <a:prstGeom prst="rect">
            <a:avLst/>
          </a:prstGeom>
          <a:solidFill>
            <a:srgbClr val="BD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a:extLst>
              <a:ext uri="{FF2B5EF4-FFF2-40B4-BE49-F238E27FC236}">
                <a16:creationId xmlns:a16="http://schemas.microsoft.com/office/drawing/2014/main" id="{EEBE5544-C4A3-FA2A-8D25-8D8B306BD23D}"/>
              </a:ext>
            </a:extLst>
          </p:cNvPr>
          <p:cNvSpPr/>
          <p:nvPr/>
        </p:nvSpPr>
        <p:spPr>
          <a:xfrm>
            <a:off x="499956" y="9956896"/>
            <a:ext cx="12758400" cy="702337"/>
          </a:xfrm>
          <a:prstGeom prst="rect">
            <a:avLst/>
          </a:prstGeom>
          <a:solidFill>
            <a:srgbClr val="BDF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402" name="개체 401">
            <a:extLst>
              <a:ext uri="{FF2B5EF4-FFF2-40B4-BE49-F238E27FC236}">
                <a16:creationId xmlns:a16="http://schemas.microsoft.com/office/drawing/2014/main" id="{FDD14AC5-A21D-F370-A9A6-B73F32D16A2B}"/>
              </a:ext>
            </a:extLst>
          </p:cNvPr>
          <p:cNvGraphicFramePr>
            <a:graphicFrameLocks noChangeAspect="1"/>
          </p:cNvGraphicFramePr>
          <p:nvPr>
            <p:extLst>
              <p:ext uri="{D42A27DB-BD31-4B8C-83A1-F6EECF244321}">
                <p14:modId xmlns:p14="http://schemas.microsoft.com/office/powerpoint/2010/main" val="565924187"/>
              </p:ext>
            </p:extLst>
          </p:nvPr>
        </p:nvGraphicFramePr>
        <p:xfrm>
          <a:off x="16746695" y="28680699"/>
          <a:ext cx="10323513" cy="3060700"/>
        </p:xfrm>
        <a:graphic>
          <a:graphicData uri="http://schemas.openxmlformats.org/presentationml/2006/ole">
            <mc:AlternateContent xmlns:mc="http://schemas.openxmlformats.org/markup-compatibility/2006">
              <mc:Choice xmlns:v="urn:schemas-microsoft-com:vml" Requires="v">
                <p:oleObj name="Prism 9" r:id="rId3" imgW="9970717" imgH="2954704" progId="Prism9.Document">
                  <p:embed/>
                </p:oleObj>
              </mc:Choice>
              <mc:Fallback>
                <p:oleObj name="Prism 9" r:id="rId3" imgW="9970717" imgH="2954704" progId="Prism9.Document">
                  <p:embed/>
                  <p:pic>
                    <p:nvPicPr>
                      <p:cNvPr id="0" name=""/>
                      <p:cNvPicPr/>
                      <p:nvPr/>
                    </p:nvPicPr>
                    <p:blipFill>
                      <a:blip r:embed="rId4"/>
                      <a:stretch>
                        <a:fillRect/>
                      </a:stretch>
                    </p:blipFill>
                    <p:spPr>
                      <a:xfrm>
                        <a:off x="16746695" y="28680699"/>
                        <a:ext cx="10323513" cy="3060700"/>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A3CA009C-CA5A-00CF-C960-6F7259024CBC}"/>
              </a:ext>
            </a:extLst>
          </p:cNvPr>
          <p:cNvSpPr txBox="1"/>
          <p:nvPr/>
        </p:nvSpPr>
        <p:spPr>
          <a:xfrm>
            <a:off x="515694" y="750701"/>
            <a:ext cx="38160000" cy="978729"/>
          </a:xfrm>
          <a:prstGeom prst="rect">
            <a:avLst/>
          </a:prstGeom>
          <a:noFill/>
        </p:spPr>
        <p:txBody>
          <a:bodyPr wrap="square" rtlCol="0">
            <a:spAutoFit/>
          </a:bodyPr>
          <a:lstStyle/>
          <a:p>
            <a:pPr algn="dist">
              <a:lnSpc>
                <a:spcPct val="90000"/>
              </a:lnSpc>
            </a:pPr>
            <a:r>
              <a:rPr lang="en-US" altLang="ko-KR" sz="6400" b="1" spc="-400" dirty="0">
                <a:solidFill>
                  <a:srgbClr val="0D0D0D"/>
                </a:solidFill>
                <a:latin typeface="Arial" panose="020B0604020202020204" pitchFamily="34" charset="0"/>
                <a:ea typeface="맑은 고딕" panose="020B0503020000020004" pitchFamily="50" charset="-127"/>
                <a:cs typeface="Arial" panose="020B0604020202020204" pitchFamily="34" charset="0"/>
              </a:rPr>
              <a:t>Alcohol Addiction-like Behaviors in Operant Ethanol Self-Administration Mediated by the </a:t>
            </a:r>
            <a:r>
              <a:rPr lang="en-US" altLang="ko-KR" sz="6400" b="1" spc="-400" dirty="0" err="1">
                <a:solidFill>
                  <a:srgbClr val="0D0D0D"/>
                </a:solidFill>
                <a:latin typeface="Arial" panose="020B0604020202020204" pitchFamily="34" charset="0"/>
                <a:ea typeface="맑은 고딕" panose="020B0503020000020004" pitchFamily="50" charset="-127"/>
                <a:cs typeface="Arial" panose="020B0604020202020204" pitchFamily="34" charset="0"/>
              </a:rPr>
              <a:t>mPFC</a:t>
            </a:r>
            <a:r>
              <a:rPr lang="en-US" altLang="ko-KR" sz="6400" b="1" spc="-400" dirty="0">
                <a:solidFill>
                  <a:srgbClr val="0D0D0D"/>
                </a:solidFill>
                <a:latin typeface="Arial" panose="020B0604020202020204" pitchFamily="34" charset="0"/>
                <a:ea typeface="맑은 고딕" panose="020B0503020000020004" pitchFamily="50" charset="-127"/>
                <a:cs typeface="Arial" panose="020B0604020202020204" pitchFamily="34" charset="0"/>
              </a:rPr>
              <a:t> Reward Circuit</a:t>
            </a:r>
            <a:endParaRPr lang="ko-KR" altLang="en-US" sz="6400" b="1" spc="-4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D5287F1-3C2E-B8A9-EB6E-1E35B2CA35CD}"/>
              </a:ext>
            </a:extLst>
          </p:cNvPr>
          <p:cNvSpPr txBox="1"/>
          <p:nvPr/>
        </p:nvSpPr>
        <p:spPr>
          <a:xfrm>
            <a:off x="720094" y="5889362"/>
            <a:ext cx="38160000" cy="3729226"/>
          </a:xfrm>
          <a:prstGeom prst="rect">
            <a:avLst/>
          </a:prstGeom>
          <a:noFill/>
        </p:spPr>
        <p:txBody>
          <a:bodyPr wrap="square">
            <a:spAutoFit/>
          </a:bodyPr>
          <a:lstStyle/>
          <a:p>
            <a:pPr algn="just">
              <a:lnSpc>
                <a:spcPct val="95000"/>
              </a:lnSpc>
              <a:spcAft>
                <a:spcPts val="1000"/>
              </a:spcAft>
            </a:pPr>
            <a:r>
              <a:rPr lang="en-US" altLang="ko-KR" sz="3000" spc="-150" dirty="0">
                <a:latin typeface="Arial" panose="020B0604020202020204" pitchFamily="34" charset="0"/>
                <a:ea typeface="맑은 고딕" panose="020B0503020000020004" pitchFamily="50" charset="-127"/>
                <a:cs typeface="Arial" panose="020B0604020202020204" pitchFamily="34" charset="0"/>
              </a:rPr>
              <a:t>Ethanol is readily accessible and is one of the representative substances in substance use disorders. Despite the ease of access to ethanol, only a small number of individuals experience alcohol use disorder. Differentiation in behavior in response to ethanol exposure, ranging from avoidance to compulsive intake, suggests the complexity of the neurobiological mechanism underlying alcohol addiction. Addiction is a brain dysfunction that causes people to persistently or compulsively seek out or take addictive drugs despite the negative psychological and physical effects. In most drug addictions, the same or different neural circuits mediate characteristic addictive behaviors according to the development and differentiation of addictive behaviors.</a:t>
            </a:r>
            <a:endParaRPr lang="ko-KR" altLang="ko-KR" sz="3000" spc="-150" dirty="0">
              <a:latin typeface="Arial" panose="020B0604020202020204" pitchFamily="34" charset="0"/>
              <a:ea typeface="맑은 고딕" panose="020B0503020000020004" pitchFamily="50" charset="-127"/>
              <a:cs typeface="Arial" panose="020B0604020202020204" pitchFamily="34" charset="0"/>
            </a:endParaRPr>
          </a:p>
          <a:p>
            <a:pPr algn="just">
              <a:lnSpc>
                <a:spcPct val="95000"/>
              </a:lnSpc>
              <a:spcAft>
                <a:spcPts val="1000"/>
              </a:spcAft>
            </a:pPr>
            <a:r>
              <a:rPr lang="en-US" altLang="ko-KR" sz="3000" spc="-150" dirty="0">
                <a:latin typeface="Arial" panose="020B0604020202020204" pitchFamily="34" charset="0"/>
                <a:ea typeface="맑은 고딕" panose="020B0503020000020004" pitchFamily="50" charset="-127"/>
                <a:cs typeface="Arial" panose="020B0604020202020204" pitchFamily="34" charset="0"/>
              </a:rPr>
              <a:t>Therefore, we developed alcohol addictive-like behavior models in operant ethanol oral self-administration to identify addictive-like behavioral differentiation. We clustered the behavioral phenotypes using the three factors – fixed ratio (FR), progressive ratio (PR), and aversive-tasting ethanol solution – to establish the point of reference for alcohol addictive-like behaviors. Then, we discovered that operant interaction patterns in the PRs are the most highly associated with the alcohol-drinking phenotype. We hypothesize that reward circuits involved with the medial prefrontal cortex (</a:t>
            </a:r>
            <a:r>
              <a:rPr lang="en-US" altLang="ko-KR" sz="3000" spc="-150" dirty="0" err="1">
                <a:latin typeface="Arial" panose="020B0604020202020204" pitchFamily="34" charset="0"/>
                <a:ea typeface="맑은 고딕" panose="020B0503020000020004" pitchFamily="50" charset="-127"/>
                <a:cs typeface="Arial" panose="020B0604020202020204" pitchFamily="34" charset="0"/>
              </a:rPr>
              <a:t>mPFC</a:t>
            </a:r>
            <a:r>
              <a:rPr lang="en-US" altLang="ko-KR" sz="3000" spc="-150" dirty="0">
                <a:latin typeface="Arial" panose="020B0604020202020204" pitchFamily="34" charset="0"/>
                <a:ea typeface="맑은 고딕" panose="020B0503020000020004" pitchFamily="50" charset="-127"/>
                <a:cs typeface="Arial" panose="020B0604020202020204" pitchFamily="34" charset="0"/>
              </a:rPr>
              <a:t>) intricately regulate complex behaviors in ethanol self-administration. Accordingly, we identified changes in operant behaviors in PR using the DREADD system, targeting four reward circuits associated with the </a:t>
            </a:r>
            <a:r>
              <a:rPr lang="en-US" altLang="ko-KR" sz="3000" spc="-150" dirty="0" err="1">
                <a:latin typeface="Arial" panose="020B0604020202020204" pitchFamily="34" charset="0"/>
                <a:ea typeface="맑은 고딕" panose="020B0503020000020004" pitchFamily="50" charset="-127"/>
                <a:cs typeface="Arial" panose="020B0604020202020204" pitchFamily="34" charset="0"/>
              </a:rPr>
              <a:t>mPFC</a:t>
            </a:r>
            <a:r>
              <a:rPr lang="en-US" altLang="ko-KR" sz="3000" spc="-150" dirty="0">
                <a:latin typeface="Arial" panose="020B0604020202020204" pitchFamily="34" charset="0"/>
                <a:ea typeface="맑은 고딕" panose="020B0503020000020004" pitchFamily="50" charset="-127"/>
                <a:cs typeface="Arial" panose="020B0604020202020204" pitchFamily="34" charset="0"/>
              </a:rPr>
              <a:t> (</a:t>
            </a:r>
            <a:r>
              <a:rPr lang="en-US" altLang="ko-KR" sz="3000" spc="-150" dirty="0" err="1">
                <a:latin typeface="Arial" panose="020B0604020202020204" pitchFamily="34" charset="0"/>
                <a:ea typeface="맑은 고딕" panose="020B0503020000020004" pitchFamily="50" charset="-127"/>
                <a:cs typeface="Arial" panose="020B0604020202020204" pitchFamily="34" charset="0"/>
              </a:rPr>
              <a:t>mPFC-NAc</a:t>
            </a:r>
            <a:r>
              <a:rPr lang="en-US" altLang="ko-KR" sz="3000" spc="-150" dirty="0">
                <a:latin typeface="Arial" panose="020B0604020202020204" pitchFamily="34" charset="0"/>
                <a:ea typeface="맑은 고딕" panose="020B0503020000020004" pitchFamily="50" charset="-127"/>
                <a:cs typeface="Arial" panose="020B0604020202020204" pitchFamily="34" charset="0"/>
              </a:rPr>
              <a:t>, </a:t>
            </a:r>
            <a:r>
              <a:rPr lang="en-US" altLang="ko-KR" sz="3000" spc="-150" dirty="0" err="1">
                <a:latin typeface="Arial" panose="020B0604020202020204" pitchFamily="34" charset="0"/>
                <a:ea typeface="맑은 고딕" panose="020B0503020000020004" pitchFamily="50" charset="-127"/>
                <a:cs typeface="Arial" panose="020B0604020202020204" pitchFamily="34" charset="0"/>
              </a:rPr>
              <a:t>mPFC</a:t>
            </a:r>
            <a:r>
              <a:rPr lang="en-US" altLang="ko-KR" sz="3000" spc="-150" dirty="0">
                <a:latin typeface="Arial" panose="020B0604020202020204" pitchFamily="34" charset="0"/>
                <a:ea typeface="맑은 고딕" panose="020B0503020000020004" pitchFamily="50" charset="-127"/>
                <a:cs typeface="Arial" panose="020B0604020202020204" pitchFamily="34" charset="0"/>
              </a:rPr>
              <a:t>-VTA, </a:t>
            </a:r>
            <a:r>
              <a:rPr lang="en-US" altLang="ko-KR" sz="3000" spc="-150" dirty="0" err="1">
                <a:latin typeface="Arial" panose="020B0604020202020204" pitchFamily="34" charset="0"/>
                <a:ea typeface="맑은 고딕" panose="020B0503020000020004" pitchFamily="50" charset="-127"/>
                <a:cs typeface="Arial" panose="020B0604020202020204" pitchFamily="34" charset="0"/>
              </a:rPr>
              <a:t>mPFC</a:t>
            </a:r>
            <a:r>
              <a:rPr lang="en-US" altLang="ko-KR" sz="3000" spc="-150" dirty="0">
                <a:latin typeface="Arial" panose="020B0604020202020204" pitchFamily="34" charset="0"/>
                <a:ea typeface="맑은 고딕" panose="020B0503020000020004" pitchFamily="50" charset="-127"/>
                <a:cs typeface="Arial" panose="020B0604020202020204" pitchFamily="34" charset="0"/>
              </a:rPr>
              <a:t>-DMS, and </a:t>
            </a:r>
            <a:r>
              <a:rPr lang="en-US" altLang="ko-KR" sz="3000" spc="-150" dirty="0" err="1">
                <a:latin typeface="Arial" panose="020B0604020202020204" pitchFamily="34" charset="0"/>
                <a:ea typeface="맑은 고딕" panose="020B0503020000020004" pitchFamily="50" charset="-127"/>
                <a:cs typeface="Arial" panose="020B0604020202020204" pitchFamily="34" charset="0"/>
              </a:rPr>
              <a:t>mPFC</a:t>
            </a:r>
            <a:r>
              <a:rPr lang="en-US" altLang="ko-KR" sz="3000" spc="-150" dirty="0">
                <a:latin typeface="Arial" panose="020B0604020202020204" pitchFamily="34" charset="0"/>
                <a:ea typeface="맑은 고딕" panose="020B0503020000020004" pitchFamily="50" charset="-127"/>
                <a:cs typeface="Arial" panose="020B0604020202020204" pitchFamily="34" charset="0"/>
              </a:rPr>
              <a:t>-BLA). This suggested that each of the four </a:t>
            </a:r>
            <a:r>
              <a:rPr lang="en-US" altLang="ko-KR" sz="3000" spc="-150" dirty="0" err="1">
                <a:latin typeface="Arial" panose="020B0604020202020204" pitchFamily="34" charset="0"/>
                <a:ea typeface="맑은 고딕" panose="020B0503020000020004" pitchFamily="50" charset="-127"/>
                <a:cs typeface="Arial" panose="020B0604020202020204" pitchFamily="34" charset="0"/>
              </a:rPr>
              <a:t>mPFC</a:t>
            </a:r>
            <a:r>
              <a:rPr lang="en-US" altLang="ko-KR" sz="3000" spc="-150" dirty="0">
                <a:latin typeface="Arial" panose="020B0604020202020204" pitchFamily="34" charset="0"/>
                <a:ea typeface="맑은 고딕" panose="020B0503020000020004" pitchFamily="50" charset="-127"/>
                <a:cs typeface="Arial" panose="020B0604020202020204" pitchFamily="34" charset="0"/>
              </a:rPr>
              <a:t> circuits plays a distinct role in alcohol-addictive-like behaviors. Also, this multi-circuit relation may mediate individual alcohol addictive-like behavioral differentiation. Further research is required to investigate individual differences in the distinct behaviors of alcohol addiction in the operant ethanol oral self-administration.</a:t>
            </a:r>
            <a:endParaRPr lang="ko-KR" altLang="ko-KR" sz="3000" spc="-150" dirty="0">
              <a:latin typeface="Arial" panose="020B0604020202020204" pitchFamily="34" charset="0"/>
              <a:ea typeface="맑은 고딕" panose="020B0503020000020004" pitchFamily="50" charset="-127"/>
              <a:cs typeface="Arial" panose="020B0604020202020204" pitchFamily="34" charset="0"/>
            </a:endParaRPr>
          </a:p>
        </p:txBody>
      </p:sp>
      <p:sp>
        <p:nvSpPr>
          <p:cNvPr id="7" name="TextBox 6">
            <a:extLst>
              <a:ext uri="{FF2B5EF4-FFF2-40B4-BE49-F238E27FC236}">
                <a16:creationId xmlns:a16="http://schemas.microsoft.com/office/drawing/2014/main" id="{BFDE9EF2-0FDB-1D6E-D5DE-8E499380FB6C}"/>
              </a:ext>
            </a:extLst>
          </p:cNvPr>
          <p:cNvSpPr txBox="1"/>
          <p:nvPr/>
        </p:nvSpPr>
        <p:spPr>
          <a:xfrm>
            <a:off x="9080175" y="1805989"/>
            <a:ext cx="21439838" cy="769441"/>
          </a:xfrm>
          <a:prstGeom prst="rect">
            <a:avLst/>
          </a:prstGeom>
          <a:noFill/>
        </p:spPr>
        <p:txBody>
          <a:bodyPr wrap="square">
            <a:spAutoFit/>
          </a:bodyPr>
          <a:lstStyle/>
          <a:p>
            <a:pPr algn="ctr"/>
            <a:r>
              <a:rPr lang="en-US" altLang="ko-KR" sz="4400" b="1" dirty="0">
                <a:latin typeface="Arial" panose="020B0604020202020204" pitchFamily="34" charset="0"/>
                <a:cs typeface="Arial" panose="020B0604020202020204" pitchFamily="34" charset="0"/>
              </a:rPr>
              <a:t>Jiyun Lee</a:t>
            </a:r>
            <a:r>
              <a:rPr lang="en-US" altLang="ko-KR" sz="4400" b="1" baseline="30000" dirty="0">
                <a:latin typeface="Arial" panose="020B0604020202020204" pitchFamily="34" charset="0"/>
                <a:cs typeface="Arial" panose="020B0604020202020204" pitchFamily="34" charset="0"/>
              </a:rPr>
              <a:t>1,2</a:t>
            </a:r>
            <a:r>
              <a:rPr lang="en-US" altLang="ko-KR" sz="4400" dirty="0">
                <a:latin typeface="Arial" panose="020B0604020202020204" pitchFamily="34" charset="0"/>
                <a:cs typeface="Arial" panose="020B0604020202020204" pitchFamily="34" charset="0"/>
              </a:rPr>
              <a:t>, Sumin Kang</a:t>
            </a:r>
            <a:r>
              <a:rPr lang="en-US" altLang="ko-KR" sz="4400" baseline="30000" dirty="0">
                <a:latin typeface="Arial" panose="020B0604020202020204" pitchFamily="34" charset="0"/>
                <a:cs typeface="Arial" panose="020B0604020202020204" pitchFamily="34" charset="0"/>
              </a:rPr>
              <a:t>1,3</a:t>
            </a:r>
            <a:r>
              <a:rPr lang="en-US" altLang="ko-KR" sz="4400" dirty="0">
                <a:latin typeface="Arial" panose="020B0604020202020204" pitchFamily="34" charset="0"/>
                <a:cs typeface="Arial" panose="020B0604020202020204" pitchFamily="34" charset="0"/>
              </a:rPr>
              <a:t>, Eum-Ji Kim</a:t>
            </a:r>
            <a:r>
              <a:rPr lang="en-US" altLang="ko-KR" sz="4400" baseline="30000" dirty="0">
                <a:latin typeface="Arial" panose="020B0604020202020204" pitchFamily="34" charset="0"/>
                <a:cs typeface="Arial" panose="020B0604020202020204" pitchFamily="34" charset="0"/>
              </a:rPr>
              <a:t>1</a:t>
            </a:r>
            <a:r>
              <a:rPr lang="en-US" altLang="ko-KR" sz="4400" dirty="0">
                <a:latin typeface="Arial" panose="020B0604020202020204" pitchFamily="34" charset="0"/>
                <a:cs typeface="Arial" panose="020B0604020202020204" pitchFamily="34" charset="0"/>
              </a:rPr>
              <a:t>, </a:t>
            </a:r>
            <a:r>
              <a:rPr lang="en-US" altLang="ko-KR" sz="4400" dirty="0" err="1">
                <a:latin typeface="Arial" panose="020B0604020202020204" pitchFamily="34" charset="0"/>
                <a:cs typeface="Arial" panose="020B0604020202020204" pitchFamily="34" charset="0"/>
              </a:rPr>
              <a:t>Shijie</a:t>
            </a:r>
            <a:r>
              <a:rPr lang="en-US" altLang="ko-KR" sz="4400" dirty="0">
                <a:latin typeface="Arial" panose="020B0604020202020204" pitchFamily="34" charset="0"/>
                <a:cs typeface="Arial" panose="020B0604020202020204" pitchFamily="34" charset="0"/>
              </a:rPr>
              <a:t> Xu</a:t>
            </a:r>
            <a:r>
              <a:rPr lang="en-US" altLang="ko-KR" sz="4400" baseline="30000" dirty="0">
                <a:latin typeface="Arial" panose="020B0604020202020204" pitchFamily="34" charset="0"/>
                <a:cs typeface="Arial" panose="020B0604020202020204" pitchFamily="34" charset="0"/>
              </a:rPr>
              <a:t>4</a:t>
            </a:r>
            <a:r>
              <a:rPr lang="en-US" altLang="ko-KR" sz="4400" dirty="0">
                <a:latin typeface="Arial" panose="020B0604020202020204" pitchFamily="34" charset="0"/>
                <a:cs typeface="Arial" panose="020B0604020202020204" pitchFamily="34" charset="0"/>
              </a:rPr>
              <a:t>, Ja Wook Koo</a:t>
            </a:r>
            <a:r>
              <a:rPr lang="en-US" altLang="ko-KR" sz="4400" baseline="30000" dirty="0">
                <a:latin typeface="Arial" panose="020B0604020202020204" pitchFamily="34" charset="0"/>
                <a:cs typeface="Arial" panose="020B0604020202020204" pitchFamily="34" charset="0"/>
              </a:rPr>
              <a:t>1,2,*</a:t>
            </a:r>
            <a:endParaRPr lang="ko-KR" altLang="en-US" sz="4400" baseline="30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8ACC9C2-1CFB-1C13-8C54-76C127403C59}"/>
              </a:ext>
            </a:extLst>
          </p:cNvPr>
          <p:cNvSpPr txBox="1"/>
          <p:nvPr/>
        </p:nvSpPr>
        <p:spPr>
          <a:xfrm>
            <a:off x="844988" y="2651988"/>
            <a:ext cx="37910212" cy="2246769"/>
          </a:xfrm>
          <a:prstGeom prst="rect">
            <a:avLst/>
          </a:prstGeom>
          <a:noFill/>
        </p:spPr>
        <p:txBody>
          <a:bodyPr wrap="square">
            <a:spAutoFit/>
          </a:bodyPr>
          <a:lstStyle/>
          <a:p>
            <a:pPr algn="ctr"/>
            <a:r>
              <a:rPr lang="en-US" altLang="ko-KR" sz="2800" baseline="30000" dirty="0">
                <a:latin typeface="Arial" panose="020B0604020202020204" pitchFamily="34" charset="0"/>
                <a:ea typeface="맑은 고딕" panose="020B0503020000020004" pitchFamily="50" charset="-127"/>
                <a:cs typeface="Arial" panose="020B0604020202020204" pitchFamily="34" charset="0"/>
              </a:rPr>
              <a:t>1</a:t>
            </a:r>
            <a:r>
              <a:rPr lang="en-US" altLang="ko-KR" sz="2800" dirty="0">
                <a:latin typeface="Arial" panose="020B0604020202020204" pitchFamily="34" charset="0"/>
                <a:ea typeface="맑은 고딕" panose="020B0503020000020004" pitchFamily="50" charset="-127"/>
                <a:cs typeface="Arial" panose="020B0604020202020204" pitchFamily="34" charset="0"/>
              </a:rPr>
              <a:t>Emotion, Cognition &amp; Behavior Research Group, Korea Brain Research Institute (KBRI), Daegu, Republic of Korea</a:t>
            </a:r>
            <a:endParaRPr lang="ko-KR" altLang="ko-KR" sz="2800" dirty="0">
              <a:latin typeface="Arial" panose="020B0604020202020204" pitchFamily="34" charset="0"/>
              <a:ea typeface="맑은 고딕" panose="020B0503020000020004" pitchFamily="50" charset="-127"/>
              <a:cs typeface="Arial" panose="020B0604020202020204" pitchFamily="34" charset="0"/>
            </a:endParaRPr>
          </a:p>
          <a:p>
            <a:pPr algn="ctr"/>
            <a:r>
              <a:rPr lang="en-US" altLang="ko-KR" sz="2800" baseline="30000" dirty="0">
                <a:latin typeface="Arial" panose="020B0604020202020204" pitchFamily="34" charset="0"/>
                <a:ea typeface="맑은 고딕" panose="020B0503020000020004" pitchFamily="50" charset="-127"/>
                <a:cs typeface="Arial" panose="020B0604020202020204" pitchFamily="34" charset="0"/>
              </a:rPr>
              <a:t>2</a:t>
            </a:r>
            <a:r>
              <a:rPr lang="en-US" altLang="ko-KR" sz="2800" dirty="0">
                <a:latin typeface="Arial" panose="020B0604020202020204" pitchFamily="34" charset="0"/>
                <a:ea typeface="맑은 고딕" panose="020B0503020000020004" pitchFamily="50" charset="-127"/>
                <a:cs typeface="Arial" panose="020B0604020202020204" pitchFamily="34" charset="0"/>
              </a:rPr>
              <a:t>Department of Brain Sciences, Daegu </a:t>
            </a:r>
            <a:r>
              <a:rPr lang="en-US" altLang="ko-KR" sz="2800" dirty="0" err="1">
                <a:latin typeface="Arial" panose="020B0604020202020204" pitchFamily="34" charset="0"/>
                <a:ea typeface="맑은 고딕" panose="020B0503020000020004" pitchFamily="50" charset="-127"/>
                <a:cs typeface="Arial" panose="020B0604020202020204" pitchFamily="34" charset="0"/>
              </a:rPr>
              <a:t>Gyeongbuk</a:t>
            </a:r>
            <a:r>
              <a:rPr lang="en-US" altLang="ko-KR" sz="2800" dirty="0">
                <a:latin typeface="Arial" panose="020B0604020202020204" pitchFamily="34" charset="0"/>
                <a:ea typeface="맑은 고딕" panose="020B0503020000020004" pitchFamily="50" charset="-127"/>
                <a:cs typeface="Arial" panose="020B0604020202020204" pitchFamily="34" charset="0"/>
              </a:rPr>
              <a:t> Institute of Science and Technology (DGIST), Daegu, Republic of Korea</a:t>
            </a:r>
            <a:endParaRPr lang="ko-KR" altLang="ko-KR" sz="2800" dirty="0">
              <a:latin typeface="Arial" panose="020B0604020202020204" pitchFamily="34" charset="0"/>
              <a:ea typeface="맑은 고딕" panose="020B0503020000020004" pitchFamily="50" charset="-127"/>
              <a:cs typeface="Arial" panose="020B0604020202020204" pitchFamily="34" charset="0"/>
            </a:endParaRPr>
          </a:p>
          <a:p>
            <a:pPr lvl="0" algn="ctr" defTabSz="914400" eaLnBrk="0" fontAlgn="base" hangingPunct="0">
              <a:spcBef>
                <a:spcPct val="0"/>
              </a:spcBef>
            </a:pPr>
            <a:r>
              <a:rPr lang="en-US" altLang="ko-KR" sz="2800" baseline="30000" dirty="0">
                <a:solidFill>
                  <a:srgbClr val="000000"/>
                </a:solidFill>
                <a:latin typeface="Arial" panose="020B0604020202020204" pitchFamily="34" charset="0"/>
                <a:cs typeface="Arial" panose="020B0604020202020204" pitchFamily="34" charset="0"/>
              </a:rPr>
              <a:t>3</a:t>
            </a:r>
            <a:r>
              <a:rPr lang="ko-KR" altLang="ko-KR" sz="2800" dirty="0">
                <a:solidFill>
                  <a:srgbClr val="000000"/>
                </a:solidFill>
                <a:latin typeface="Arial" panose="020B0604020202020204" pitchFamily="34" charset="0"/>
                <a:cs typeface="Arial" panose="020B0604020202020204" pitchFamily="34" charset="0"/>
              </a:rPr>
              <a:t>KNU Alzheimer’s Disease Research Institute, Department of Physiology, School of Medicine, Kyungpook National University, Daegu, </a:t>
            </a:r>
            <a:r>
              <a:rPr lang="ko-KR" altLang="ko-KR" sz="2800" dirty="0" err="1">
                <a:solidFill>
                  <a:srgbClr val="000000"/>
                </a:solidFill>
                <a:latin typeface="Arial" panose="020B0604020202020204" pitchFamily="34" charset="0"/>
                <a:cs typeface="Arial" panose="020B0604020202020204" pitchFamily="34" charset="0"/>
              </a:rPr>
              <a:t>South</a:t>
            </a:r>
            <a:r>
              <a:rPr lang="ko-KR" altLang="ko-KR" sz="2800" dirty="0">
                <a:solidFill>
                  <a:srgbClr val="000000"/>
                </a:solidFill>
                <a:latin typeface="Arial" panose="020B0604020202020204" pitchFamily="34" charset="0"/>
                <a:cs typeface="Arial" panose="020B0604020202020204" pitchFamily="34" charset="0"/>
              </a:rPr>
              <a:t> </a:t>
            </a:r>
            <a:r>
              <a:rPr lang="ko-KR" altLang="ko-KR" sz="2800" dirty="0" err="1">
                <a:solidFill>
                  <a:srgbClr val="000000"/>
                </a:solidFill>
                <a:latin typeface="Arial" panose="020B0604020202020204" pitchFamily="34" charset="0"/>
                <a:cs typeface="Arial" panose="020B0604020202020204" pitchFamily="34" charset="0"/>
              </a:rPr>
              <a:t>Korea</a:t>
            </a:r>
            <a:endParaRPr lang="en-US" altLang="ko-KR" sz="2800" dirty="0">
              <a:solidFill>
                <a:srgbClr val="000000"/>
              </a:solidFill>
              <a:latin typeface="Arial" panose="020B0604020202020204" pitchFamily="34" charset="0"/>
              <a:cs typeface="Arial" panose="020B0604020202020204" pitchFamily="34" charset="0"/>
            </a:endParaRPr>
          </a:p>
          <a:p>
            <a:pPr algn="ctr" defTabSz="914400" eaLnBrk="0" fontAlgn="base" hangingPunct="0">
              <a:spcBef>
                <a:spcPct val="0"/>
              </a:spcBef>
            </a:pPr>
            <a:r>
              <a:rPr lang="en-US" altLang="ko-KR" sz="2800" baseline="30000" dirty="0">
                <a:latin typeface="Arial" panose="020B0604020202020204" pitchFamily="34" charset="0"/>
                <a:cs typeface="Arial" panose="020B0604020202020204" pitchFamily="34" charset="0"/>
              </a:rPr>
              <a:t>4</a:t>
            </a:r>
            <a:r>
              <a:rPr lang="en-US" altLang="ko-KR" sz="2800" dirty="0">
                <a:latin typeface="Arial" panose="020B0604020202020204" pitchFamily="34" charset="0"/>
                <a:cs typeface="Arial" panose="020B0604020202020204" pitchFamily="34" charset="0"/>
              </a:rPr>
              <a:t>Medical Research Center, Affiliated Cancer Hospital of Hainan Medical University, Haikou, China</a:t>
            </a:r>
            <a:endParaRPr lang="en-US" altLang="ko-KR" sz="600" baseline="30000" dirty="0">
              <a:latin typeface="Arial" panose="020B0604020202020204" pitchFamily="34" charset="0"/>
              <a:ea typeface="맑은 고딕" panose="020B0503020000020004" pitchFamily="50" charset="-127"/>
              <a:cs typeface="Arial" panose="020B0604020202020204" pitchFamily="34" charset="0"/>
            </a:endParaRPr>
          </a:p>
          <a:p>
            <a:pPr algn="ctr"/>
            <a:r>
              <a:rPr lang="en-US" altLang="ko-KR" sz="2800" baseline="30000" dirty="0">
                <a:latin typeface="Arial" panose="020B0604020202020204" pitchFamily="34" charset="0"/>
                <a:ea typeface="맑은 고딕" panose="020B0503020000020004" pitchFamily="50" charset="-127"/>
                <a:cs typeface="Arial" panose="020B0604020202020204" pitchFamily="34" charset="0"/>
              </a:rPr>
              <a:t>*</a:t>
            </a:r>
            <a:r>
              <a:rPr lang="en-US" altLang="ko-KR" sz="2800" dirty="0">
                <a:latin typeface="Arial" panose="020B0604020202020204" pitchFamily="34" charset="0"/>
                <a:ea typeface="맑은 고딕" panose="020B0503020000020004" pitchFamily="50" charset="-127"/>
                <a:cs typeface="Arial" panose="020B0604020202020204" pitchFamily="34" charset="0"/>
              </a:rPr>
              <a:t>Corresponding author: jawook.koo@kbri.re.kr</a:t>
            </a:r>
            <a:endParaRPr lang="ko-KR" altLang="ko-KR" sz="2800" dirty="0">
              <a:latin typeface="Arial" panose="020B0604020202020204" pitchFamily="34" charset="0"/>
              <a:ea typeface="맑은 고딕" panose="020B0503020000020004" pitchFamily="50" charset="-127"/>
              <a:cs typeface="Arial" panose="020B0604020202020204" pitchFamily="34" charset="0"/>
            </a:endParaRPr>
          </a:p>
        </p:txBody>
      </p:sp>
      <p:pic>
        <p:nvPicPr>
          <p:cNvPr id="10" name="그림 9">
            <a:extLst>
              <a:ext uri="{FF2B5EF4-FFF2-40B4-BE49-F238E27FC236}">
                <a16:creationId xmlns:a16="http://schemas.microsoft.com/office/drawing/2014/main" id="{AB2B3B35-8230-2D90-C729-BD78E127B6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400" y="1681928"/>
            <a:ext cx="2508272" cy="2755593"/>
          </a:xfrm>
          <a:prstGeom prst="rect">
            <a:avLst/>
          </a:prstGeom>
        </p:spPr>
      </p:pic>
      <p:pic>
        <p:nvPicPr>
          <p:cNvPr id="12" name="그림 11">
            <a:extLst>
              <a:ext uri="{FF2B5EF4-FFF2-40B4-BE49-F238E27FC236}">
                <a16:creationId xmlns:a16="http://schemas.microsoft.com/office/drawing/2014/main" id="{4DDAFA1D-CC75-13F8-5A09-571BD4C2FAD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774" t="4643" r="66393" b="66447"/>
          <a:stretch/>
        </p:blipFill>
        <p:spPr>
          <a:xfrm>
            <a:off x="36064626" y="1662419"/>
            <a:ext cx="3016781" cy="2962262"/>
          </a:xfrm>
          <a:prstGeom prst="rect">
            <a:avLst/>
          </a:prstGeom>
        </p:spPr>
      </p:pic>
      <p:sp>
        <p:nvSpPr>
          <p:cNvPr id="14" name="TextBox 13">
            <a:extLst>
              <a:ext uri="{FF2B5EF4-FFF2-40B4-BE49-F238E27FC236}">
                <a16:creationId xmlns:a16="http://schemas.microsoft.com/office/drawing/2014/main" id="{B7AA1577-6EEF-3D08-3A64-56E7C901C45B}"/>
              </a:ext>
            </a:extLst>
          </p:cNvPr>
          <p:cNvSpPr txBox="1"/>
          <p:nvPr/>
        </p:nvSpPr>
        <p:spPr>
          <a:xfrm>
            <a:off x="799388" y="5112348"/>
            <a:ext cx="2473754" cy="769441"/>
          </a:xfrm>
          <a:prstGeom prst="rect">
            <a:avLst/>
          </a:prstGeom>
          <a:noFill/>
        </p:spPr>
        <p:txBody>
          <a:bodyPr wrap="none" rtlCol="0">
            <a:spAutoFit/>
          </a:bodyPr>
          <a:lstStyle/>
          <a:p>
            <a:r>
              <a:rPr lang="en-US" altLang="ko-KR" sz="4400" b="1" dirty="0">
                <a:latin typeface="Arial" panose="020B0604020202020204" pitchFamily="34" charset="0"/>
                <a:cs typeface="Arial" panose="020B0604020202020204" pitchFamily="34" charset="0"/>
              </a:rPr>
              <a:t>Abstract</a:t>
            </a:r>
            <a:endParaRPr lang="ko-KR" altLang="en-US" sz="4400" b="1" dirty="0">
              <a:latin typeface="Arial" panose="020B0604020202020204" pitchFamily="34" charset="0"/>
              <a:cs typeface="Arial" panose="020B0604020202020204" pitchFamily="34" charset="0"/>
            </a:endParaRPr>
          </a:p>
        </p:txBody>
      </p:sp>
      <p:cxnSp>
        <p:nvCxnSpPr>
          <p:cNvPr id="16" name="직선 연결선 15">
            <a:extLst>
              <a:ext uri="{FF2B5EF4-FFF2-40B4-BE49-F238E27FC236}">
                <a16:creationId xmlns:a16="http://schemas.microsoft.com/office/drawing/2014/main" id="{830FFA38-4074-0334-0896-C3676A02572A}"/>
              </a:ext>
            </a:extLst>
          </p:cNvPr>
          <p:cNvCxnSpPr>
            <a:cxnSpLocks/>
          </p:cNvCxnSpPr>
          <p:nvPr/>
        </p:nvCxnSpPr>
        <p:spPr>
          <a:xfrm>
            <a:off x="432094" y="5058934"/>
            <a:ext cx="38736000" cy="0"/>
          </a:xfrm>
          <a:prstGeom prst="line">
            <a:avLst/>
          </a:prstGeom>
          <a:ln w="76200">
            <a:solidFill>
              <a:srgbClr val="00C1F7"/>
            </a:solidFill>
          </a:ln>
        </p:spPr>
        <p:style>
          <a:lnRef idx="2">
            <a:schemeClr val="accent1"/>
          </a:lnRef>
          <a:fillRef idx="0">
            <a:schemeClr val="accent1"/>
          </a:fillRef>
          <a:effectRef idx="1">
            <a:schemeClr val="accent1"/>
          </a:effectRef>
          <a:fontRef idx="minor">
            <a:schemeClr val="tx1"/>
          </a:fontRef>
        </p:style>
      </p:cxnSp>
      <p:cxnSp>
        <p:nvCxnSpPr>
          <p:cNvPr id="17" name="직선 연결선 16">
            <a:extLst>
              <a:ext uri="{FF2B5EF4-FFF2-40B4-BE49-F238E27FC236}">
                <a16:creationId xmlns:a16="http://schemas.microsoft.com/office/drawing/2014/main" id="{7567298C-7C86-6C70-E1C7-46FBC609011D}"/>
              </a:ext>
            </a:extLst>
          </p:cNvPr>
          <p:cNvCxnSpPr>
            <a:cxnSpLocks/>
          </p:cNvCxnSpPr>
          <p:nvPr/>
        </p:nvCxnSpPr>
        <p:spPr>
          <a:xfrm>
            <a:off x="432094" y="9676527"/>
            <a:ext cx="38736000" cy="0"/>
          </a:xfrm>
          <a:prstGeom prst="line">
            <a:avLst/>
          </a:prstGeom>
          <a:ln w="76200">
            <a:solidFill>
              <a:srgbClr val="00C1F7"/>
            </a:solidFill>
          </a:ln>
        </p:spPr>
        <p:style>
          <a:lnRef idx="2">
            <a:schemeClr val="accent1"/>
          </a:lnRef>
          <a:fillRef idx="0">
            <a:schemeClr val="accent1"/>
          </a:fillRef>
          <a:effectRef idx="1">
            <a:schemeClr val="accent1"/>
          </a:effectRef>
          <a:fontRef idx="minor">
            <a:schemeClr val="tx1"/>
          </a:fontRef>
        </p:style>
      </p:cxnSp>
      <p:pic>
        <p:nvPicPr>
          <p:cNvPr id="49" name="그림 48" descr="실내, 주방가전, 가전, 오븐이(가) 표시된 사진&#10;&#10;자동 생성된 설명">
            <a:extLst>
              <a:ext uri="{FF2B5EF4-FFF2-40B4-BE49-F238E27FC236}">
                <a16:creationId xmlns:a16="http://schemas.microsoft.com/office/drawing/2014/main" id="{569EE78E-3C31-57D1-CC52-65884BE27BC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882004" y="11651330"/>
            <a:ext cx="3811656" cy="2144266"/>
          </a:xfrm>
          <a:prstGeom prst="rect">
            <a:avLst/>
          </a:prstGeom>
        </p:spPr>
      </p:pic>
      <p:pic>
        <p:nvPicPr>
          <p:cNvPr id="50" name="그림 49" descr="실내, 주방가전, 가전, 오븐이(가) 표시된 사진&#10;&#10;자동 생성된 설명">
            <a:extLst>
              <a:ext uri="{FF2B5EF4-FFF2-40B4-BE49-F238E27FC236}">
                <a16:creationId xmlns:a16="http://schemas.microsoft.com/office/drawing/2014/main" id="{849917B0-2918-E442-2C35-DABE97E9C300}"/>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882004" y="13823343"/>
            <a:ext cx="3811656" cy="2144266"/>
          </a:xfrm>
          <a:prstGeom prst="rect">
            <a:avLst/>
          </a:prstGeom>
        </p:spPr>
      </p:pic>
      <p:sp>
        <p:nvSpPr>
          <p:cNvPr id="51" name="TextBox 50">
            <a:extLst>
              <a:ext uri="{FF2B5EF4-FFF2-40B4-BE49-F238E27FC236}">
                <a16:creationId xmlns:a16="http://schemas.microsoft.com/office/drawing/2014/main" id="{82F4ED97-7D22-804A-3DC4-159EF874E5F5}"/>
              </a:ext>
            </a:extLst>
          </p:cNvPr>
          <p:cNvSpPr txBox="1"/>
          <p:nvPr/>
        </p:nvSpPr>
        <p:spPr>
          <a:xfrm>
            <a:off x="8891065" y="13466618"/>
            <a:ext cx="1943057" cy="338554"/>
          </a:xfrm>
          <a:prstGeom prst="rect">
            <a:avLst/>
          </a:prstGeom>
          <a:solidFill>
            <a:schemeClr val="tx1"/>
          </a:solidFill>
        </p:spPr>
        <p:txBody>
          <a:bodyPr wrap="square">
            <a:spAutoFit/>
          </a:bodyPr>
          <a:lstStyle/>
          <a:p>
            <a:pPr algn="ctr"/>
            <a:r>
              <a:rPr lang="en-US" altLang="ko-KR" sz="1600" b="1" spc="-50" dirty="0">
                <a:ln w="6350">
                  <a:noFill/>
                </a:ln>
                <a:solidFill>
                  <a:schemeClr val="bg1"/>
                </a:solidFill>
                <a:latin typeface="Arial" panose="020B0604020202020204" pitchFamily="34" charset="0"/>
                <a:cs typeface="Arial" panose="020B0604020202020204" pitchFamily="34" charset="0"/>
              </a:rPr>
              <a:t>Active Lever Press</a:t>
            </a:r>
          </a:p>
        </p:txBody>
      </p:sp>
      <p:sp>
        <p:nvSpPr>
          <p:cNvPr id="52" name="TextBox 51">
            <a:extLst>
              <a:ext uri="{FF2B5EF4-FFF2-40B4-BE49-F238E27FC236}">
                <a16:creationId xmlns:a16="http://schemas.microsoft.com/office/drawing/2014/main" id="{F873AADE-DF96-1E68-92EC-2E4BF81E032B}"/>
              </a:ext>
            </a:extLst>
          </p:cNvPr>
          <p:cNvSpPr txBox="1"/>
          <p:nvPr/>
        </p:nvSpPr>
        <p:spPr>
          <a:xfrm>
            <a:off x="8890550" y="15620509"/>
            <a:ext cx="2772239" cy="338554"/>
          </a:xfrm>
          <a:prstGeom prst="rect">
            <a:avLst/>
          </a:prstGeom>
          <a:solidFill>
            <a:schemeClr val="tx1"/>
          </a:solidFill>
        </p:spPr>
        <p:txBody>
          <a:bodyPr wrap="square">
            <a:spAutoFit/>
          </a:bodyPr>
          <a:lstStyle/>
          <a:p>
            <a:pPr algn="ctr"/>
            <a:r>
              <a:rPr lang="en-US" altLang="ko-KR" sz="1600" b="1" spc="-50" dirty="0">
                <a:ln w="6350">
                  <a:noFill/>
                </a:ln>
                <a:solidFill>
                  <a:schemeClr val="bg1"/>
                </a:solidFill>
                <a:latin typeface="Arial" panose="020B0604020202020204" pitchFamily="34" charset="0"/>
                <a:cs typeface="Arial" panose="020B0604020202020204" pitchFamily="34" charset="0"/>
              </a:rPr>
              <a:t>EtOH Port Access &amp; Licking</a:t>
            </a:r>
          </a:p>
        </p:txBody>
      </p:sp>
      <p:sp>
        <p:nvSpPr>
          <p:cNvPr id="80" name="TextBox 79">
            <a:extLst>
              <a:ext uri="{FF2B5EF4-FFF2-40B4-BE49-F238E27FC236}">
                <a16:creationId xmlns:a16="http://schemas.microsoft.com/office/drawing/2014/main" id="{04EB658E-D98B-CC82-8318-92DDA2FDB462}"/>
              </a:ext>
            </a:extLst>
          </p:cNvPr>
          <p:cNvSpPr txBox="1"/>
          <p:nvPr/>
        </p:nvSpPr>
        <p:spPr>
          <a:xfrm>
            <a:off x="905168" y="10812434"/>
            <a:ext cx="6785404" cy="646331"/>
          </a:xfrm>
          <a:prstGeom prst="rect">
            <a:avLst/>
          </a:prstGeom>
          <a:noFill/>
        </p:spPr>
        <p:txBody>
          <a:bodyPr wrap="square">
            <a:spAutoFit/>
          </a:bodyPr>
          <a:lstStyle/>
          <a:p>
            <a:pPr algn="just"/>
            <a:r>
              <a:rPr lang="en-US" altLang="ko-KR" sz="3600" spc="-50" dirty="0">
                <a:solidFill>
                  <a:schemeClr val="tx1"/>
                </a:solidFill>
                <a:latin typeface="Arial" panose="020B0604020202020204" pitchFamily="34" charset="0"/>
                <a:cs typeface="Arial" panose="020B0604020202020204" pitchFamily="34" charset="0"/>
              </a:rPr>
              <a:t>Operant</a:t>
            </a:r>
            <a:r>
              <a:rPr lang="en-US" altLang="ko-KR" sz="3600" spc="-50" dirty="0">
                <a:latin typeface="Arial" panose="020B0604020202020204" pitchFamily="34" charset="0"/>
                <a:cs typeface="Arial" panose="020B0604020202020204" pitchFamily="34" charset="0"/>
              </a:rPr>
              <a:t>/</a:t>
            </a:r>
            <a:r>
              <a:rPr lang="en-US" altLang="ko-KR" sz="3600" spc="-50" dirty="0">
                <a:solidFill>
                  <a:schemeClr val="tx1"/>
                </a:solidFill>
                <a:latin typeface="Arial" panose="020B0604020202020204" pitchFamily="34" charset="0"/>
                <a:cs typeface="Arial" panose="020B0604020202020204" pitchFamily="34" charset="0"/>
              </a:rPr>
              <a:t>Experimental Condi</a:t>
            </a:r>
            <a:r>
              <a:rPr lang="en-US" altLang="ko-KR" sz="3600" spc="-50" dirty="0">
                <a:latin typeface="Arial" panose="020B0604020202020204" pitchFamily="34" charset="0"/>
                <a:cs typeface="Arial" panose="020B0604020202020204" pitchFamily="34" charset="0"/>
              </a:rPr>
              <a:t>tion</a:t>
            </a:r>
            <a:endParaRPr lang="en-US" altLang="ko-KR" sz="3600" spc="-50" dirty="0">
              <a:solidFill>
                <a:schemeClr val="tx1"/>
              </a:solidFill>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00E54DAF-1616-5750-6F6D-1CFE4B4062F6}"/>
              </a:ext>
            </a:extLst>
          </p:cNvPr>
          <p:cNvSpPr txBox="1"/>
          <p:nvPr/>
        </p:nvSpPr>
        <p:spPr>
          <a:xfrm>
            <a:off x="3970606" y="9946810"/>
            <a:ext cx="5572359" cy="707886"/>
          </a:xfrm>
          <a:prstGeom prst="rect">
            <a:avLst/>
          </a:prstGeom>
          <a:noFill/>
        </p:spPr>
        <p:txBody>
          <a:bodyPr wrap="none" rtlCol="0">
            <a:spAutoFit/>
          </a:bodyPr>
          <a:lstStyle/>
          <a:p>
            <a:r>
              <a:rPr lang="en-US" altLang="ko-KR" sz="4000" b="1" dirty="0">
                <a:latin typeface="Arial" panose="020B0604020202020204" pitchFamily="34" charset="0"/>
                <a:cs typeface="Arial" panose="020B0604020202020204" pitchFamily="34" charset="0"/>
              </a:rPr>
              <a:t>Experimental Settings</a:t>
            </a:r>
            <a:endParaRPr lang="ko-KR" altLang="en-US" sz="4000" b="1" dirty="0">
              <a:latin typeface="Arial" panose="020B0604020202020204" pitchFamily="34" charset="0"/>
              <a:cs typeface="Arial" panose="020B0604020202020204" pitchFamily="34" charset="0"/>
            </a:endParaRPr>
          </a:p>
        </p:txBody>
      </p:sp>
      <p:grpSp>
        <p:nvGrpSpPr>
          <p:cNvPr id="82" name="그룹 81">
            <a:extLst>
              <a:ext uri="{FF2B5EF4-FFF2-40B4-BE49-F238E27FC236}">
                <a16:creationId xmlns:a16="http://schemas.microsoft.com/office/drawing/2014/main" id="{780A4B7C-DFE0-1149-A5D0-0CD043E0971E}"/>
              </a:ext>
            </a:extLst>
          </p:cNvPr>
          <p:cNvGrpSpPr/>
          <p:nvPr/>
        </p:nvGrpSpPr>
        <p:grpSpPr>
          <a:xfrm>
            <a:off x="1952747" y="11617814"/>
            <a:ext cx="5178211" cy="3954606"/>
            <a:chOff x="13225627" y="21632539"/>
            <a:chExt cx="5178211" cy="3954606"/>
          </a:xfrm>
        </p:grpSpPr>
        <p:sp>
          <p:nvSpPr>
            <p:cNvPr id="83" name="정육면체 82">
              <a:extLst>
                <a:ext uri="{FF2B5EF4-FFF2-40B4-BE49-F238E27FC236}">
                  <a16:creationId xmlns:a16="http://schemas.microsoft.com/office/drawing/2014/main" id="{1C5C40CE-01F2-E4F9-1B67-8FA016A50AD2}"/>
                </a:ext>
              </a:extLst>
            </p:cNvPr>
            <p:cNvSpPr/>
            <p:nvPr/>
          </p:nvSpPr>
          <p:spPr>
            <a:xfrm flipV="1">
              <a:off x="13227818" y="21632539"/>
              <a:ext cx="5168956" cy="3950139"/>
            </a:xfrm>
            <a:prstGeom prst="cube">
              <a:avLst>
                <a:gd name="adj" fmla="val 37454"/>
              </a:avLst>
            </a:prstGeom>
            <a:solidFill>
              <a:schemeClr val="tx1">
                <a:lumMod val="65000"/>
                <a:lumOff val="35000"/>
              </a:schemeClr>
            </a:solidFill>
            <a:ln w="381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84" name="평행 사변형 83">
              <a:extLst>
                <a:ext uri="{FF2B5EF4-FFF2-40B4-BE49-F238E27FC236}">
                  <a16:creationId xmlns:a16="http://schemas.microsoft.com/office/drawing/2014/main" id="{8C34CCED-6212-3CF0-033B-E656CD6F0D75}"/>
                </a:ext>
              </a:extLst>
            </p:cNvPr>
            <p:cNvSpPr/>
            <p:nvPr/>
          </p:nvSpPr>
          <p:spPr>
            <a:xfrm rot="5400000">
              <a:off x="11995133" y="22867501"/>
              <a:ext cx="3945672" cy="1484682"/>
            </a:xfrm>
            <a:prstGeom prst="parallelogram">
              <a:avLst>
                <a:gd name="adj" fmla="val 99565"/>
              </a:avLst>
            </a:prstGeom>
            <a:solidFill>
              <a:schemeClr val="bg1">
                <a:lumMod val="5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85" name="평행 사변형 84">
              <a:extLst>
                <a:ext uri="{FF2B5EF4-FFF2-40B4-BE49-F238E27FC236}">
                  <a16:creationId xmlns:a16="http://schemas.microsoft.com/office/drawing/2014/main" id="{E25595BE-969F-7070-02AC-123939F927B4}"/>
                </a:ext>
              </a:extLst>
            </p:cNvPr>
            <p:cNvSpPr/>
            <p:nvPr/>
          </p:nvSpPr>
          <p:spPr>
            <a:xfrm rot="5400000">
              <a:off x="12001232" y="22865868"/>
              <a:ext cx="2944134" cy="495343"/>
            </a:xfrm>
            <a:prstGeom prst="parallelogram">
              <a:avLst>
                <a:gd name="adj" fmla="val 99565"/>
              </a:avLst>
            </a:prstGeom>
            <a:solidFill>
              <a:schemeClr val="bg1">
                <a:lumMod val="50000"/>
              </a:schemeClr>
            </a:solidFill>
            <a:ln w="3810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86" name="평행 사변형 85">
              <a:extLst>
                <a:ext uri="{FF2B5EF4-FFF2-40B4-BE49-F238E27FC236}">
                  <a16:creationId xmlns:a16="http://schemas.microsoft.com/office/drawing/2014/main" id="{A8049702-518D-57FC-79E5-4C1135BAA3BC}"/>
                </a:ext>
              </a:extLst>
            </p:cNvPr>
            <p:cNvSpPr/>
            <p:nvPr/>
          </p:nvSpPr>
          <p:spPr>
            <a:xfrm rot="5400000">
              <a:off x="12996845" y="23862940"/>
              <a:ext cx="2944134" cy="495343"/>
            </a:xfrm>
            <a:prstGeom prst="parallelogram">
              <a:avLst>
                <a:gd name="adj" fmla="val 99565"/>
              </a:avLst>
            </a:prstGeom>
            <a:solidFill>
              <a:schemeClr val="bg1">
                <a:lumMod val="50000"/>
              </a:schemeClr>
            </a:solidFill>
            <a:ln w="3810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87" name="평행 사변형 86">
              <a:extLst>
                <a:ext uri="{FF2B5EF4-FFF2-40B4-BE49-F238E27FC236}">
                  <a16:creationId xmlns:a16="http://schemas.microsoft.com/office/drawing/2014/main" id="{90E3FAF3-0256-B196-8206-C34182DEB45F}"/>
                </a:ext>
              </a:extLst>
            </p:cNvPr>
            <p:cNvSpPr/>
            <p:nvPr/>
          </p:nvSpPr>
          <p:spPr>
            <a:xfrm rot="5400000">
              <a:off x="15693969" y="22878663"/>
              <a:ext cx="2944134" cy="495343"/>
            </a:xfrm>
            <a:prstGeom prst="parallelogram">
              <a:avLst>
                <a:gd name="adj" fmla="val 99565"/>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88" name="평행 사변형 87">
              <a:extLst>
                <a:ext uri="{FF2B5EF4-FFF2-40B4-BE49-F238E27FC236}">
                  <a16:creationId xmlns:a16="http://schemas.microsoft.com/office/drawing/2014/main" id="{AEC2C326-8CF7-317F-6246-06E234B88240}"/>
                </a:ext>
              </a:extLst>
            </p:cNvPr>
            <p:cNvSpPr/>
            <p:nvPr/>
          </p:nvSpPr>
          <p:spPr>
            <a:xfrm rot="5400000">
              <a:off x="16684100" y="23862940"/>
              <a:ext cx="2944134" cy="495343"/>
            </a:xfrm>
            <a:prstGeom prst="parallelogram">
              <a:avLst>
                <a:gd name="adj" fmla="val 99565"/>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89" name="평행 사변형 88">
              <a:extLst>
                <a:ext uri="{FF2B5EF4-FFF2-40B4-BE49-F238E27FC236}">
                  <a16:creationId xmlns:a16="http://schemas.microsoft.com/office/drawing/2014/main" id="{01459304-9DBA-4086-4B09-4CE57F8D1789}"/>
                </a:ext>
              </a:extLst>
            </p:cNvPr>
            <p:cNvSpPr/>
            <p:nvPr/>
          </p:nvSpPr>
          <p:spPr>
            <a:xfrm rot="5400000">
              <a:off x="16970854" y="23489716"/>
              <a:ext cx="390363" cy="235785"/>
            </a:xfrm>
            <a:prstGeom prst="parallelogram">
              <a:avLst>
                <a:gd name="adj" fmla="val 99565"/>
              </a:avLst>
            </a:prstGeom>
            <a:solidFill>
              <a:schemeClr val="bg1">
                <a:lumMod val="6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90" name="평행 사변형 89">
              <a:extLst>
                <a:ext uri="{FF2B5EF4-FFF2-40B4-BE49-F238E27FC236}">
                  <a16:creationId xmlns:a16="http://schemas.microsoft.com/office/drawing/2014/main" id="{5F45D025-1F5E-AAAB-79A9-4A1D44542302}"/>
                </a:ext>
              </a:extLst>
            </p:cNvPr>
            <p:cNvSpPr/>
            <p:nvPr/>
          </p:nvSpPr>
          <p:spPr>
            <a:xfrm rot="5400000">
              <a:off x="17960984" y="24414841"/>
              <a:ext cx="390363" cy="235785"/>
            </a:xfrm>
            <a:prstGeom prst="parallelogram">
              <a:avLst>
                <a:gd name="adj" fmla="val 99565"/>
              </a:avLst>
            </a:prstGeom>
            <a:solidFill>
              <a:schemeClr val="bg1">
                <a:lumMod val="6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91" name="타원 90">
              <a:extLst>
                <a:ext uri="{FF2B5EF4-FFF2-40B4-BE49-F238E27FC236}">
                  <a16:creationId xmlns:a16="http://schemas.microsoft.com/office/drawing/2014/main" id="{22D37201-3717-709A-66B3-84B42BD879F2}"/>
                </a:ext>
              </a:extLst>
            </p:cNvPr>
            <p:cNvSpPr/>
            <p:nvPr/>
          </p:nvSpPr>
          <p:spPr>
            <a:xfrm rot="5400000">
              <a:off x="17486610" y="24057269"/>
              <a:ext cx="287924" cy="137757"/>
            </a:xfrm>
            <a:prstGeom prst="ellipse">
              <a:avLst/>
            </a:prstGeom>
            <a:solidFill>
              <a:schemeClr val="bg1">
                <a:lumMod val="6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92" name="타원 91">
              <a:extLst>
                <a:ext uri="{FF2B5EF4-FFF2-40B4-BE49-F238E27FC236}">
                  <a16:creationId xmlns:a16="http://schemas.microsoft.com/office/drawing/2014/main" id="{1C06FD3C-BA23-3089-EB56-4BE422795EA4}"/>
                </a:ext>
              </a:extLst>
            </p:cNvPr>
            <p:cNvSpPr/>
            <p:nvPr/>
          </p:nvSpPr>
          <p:spPr>
            <a:xfrm rot="5400000">
              <a:off x="13823117" y="22774494"/>
              <a:ext cx="287924" cy="137757"/>
            </a:xfrm>
            <a:prstGeom prst="ellipse">
              <a:avLst/>
            </a:prstGeom>
            <a:solidFill>
              <a:schemeClr val="bg1">
                <a:lumMod val="65000"/>
              </a:schemeClr>
            </a:solidFill>
            <a:ln w="3810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93" name="평행 사변형 92">
              <a:extLst>
                <a:ext uri="{FF2B5EF4-FFF2-40B4-BE49-F238E27FC236}">
                  <a16:creationId xmlns:a16="http://schemas.microsoft.com/office/drawing/2014/main" id="{E823375A-9C28-4E0F-B18B-9B98BBCC2CF9}"/>
                </a:ext>
              </a:extLst>
            </p:cNvPr>
            <p:cNvSpPr/>
            <p:nvPr/>
          </p:nvSpPr>
          <p:spPr>
            <a:xfrm rot="5400000">
              <a:off x="13644519" y="24140394"/>
              <a:ext cx="654641" cy="235785"/>
            </a:xfrm>
            <a:prstGeom prst="parallelogram">
              <a:avLst>
                <a:gd name="adj" fmla="val 99565"/>
              </a:avLst>
            </a:prstGeom>
            <a:solidFill>
              <a:schemeClr val="bg1">
                <a:lumMod val="65000"/>
              </a:schemeClr>
            </a:solidFill>
            <a:ln w="3810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94" name="평행 사변형 93">
              <a:extLst>
                <a:ext uri="{FF2B5EF4-FFF2-40B4-BE49-F238E27FC236}">
                  <a16:creationId xmlns:a16="http://schemas.microsoft.com/office/drawing/2014/main" id="{191D3B92-3530-632D-143D-0096AD58372F}"/>
                </a:ext>
              </a:extLst>
            </p:cNvPr>
            <p:cNvSpPr/>
            <p:nvPr/>
          </p:nvSpPr>
          <p:spPr>
            <a:xfrm rot="5400000">
              <a:off x="12002293" y="22871968"/>
              <a:ext cx="3945672" cy="1484682"/>
            </a:xfrm>
            <a:prstGeom prst="parallelogram">
              <a:avLst>
                <a:gd name="adj" fmla="val 99565"/>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grpSp>
          <p:nvGrpSpPr>
            <p:cNvPr id="95" name="그룹 94">
              <a:extLst>
                <a:ext uri="{FF2B5EF4-FFF2-40B4-BE49-F238E27FC236}">
                  <a16:creationId xmlns:a16="http://schemas.microsoft.com/office/drawing/2014/main" id="{D01FDEFC-1B9C-4DD6-323F-A182824E4CBF}"/>
                </a:ext>
              </a:extLst>
            </p:cNvPr>
            <p:cNvGrpSpPr/>
            <p:nvPr/>
          </p:nvGrpSpPr>
          <p:grpSpPr>
            <a:xfrm>
              <a:off x="14701461" y="23003583"/>
              <a:ext cx="2273013" cy="2273013"/>
              <a:chOff x="14701461" y="23003583"/>
              <a:chExt cx="2273013" cy="2273013"/>
            </a:xfrm>
          </p:grpSpPr>
          <p:pic>
            <p:nvPicPr>
              <p:cNvPr id="98" name="그래픽 97" descr="쥐 단색으로 채워진">
                <a:extLst>
                  <a:ext uri="{FF2B5EF4-FFF2-40B4-BE49-F238E27FC236}">
                    <a16:creationId xmlns:a16="http://schemas.microsoft.com/office/drawing/2014/main" id="{74834E47-9E17-DC5A-8677-7A69E83AE4C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701461" y="23003583"/>
                <a:ext cx="2273013" cy="2273013"/>
              </a:xfrm>
              <a:prstGeom prst="rect">
                <a:avLst/>
              </a:prstGeom>
            </p:spPr>
          </p:pic>
          <p:sp>
            <p:nvSpPr>
              <p:cNvPr id="99" name="타원 98">
                <a:extLst>
                  <a:ext uri="{FF2B5EF4-FFF2-40B4-BE49-F238E27FC236}">
                    <a16:creationId xmlns:a16="http://schemas.microsoft.com/office/drawing/2014/main" id="{7E5EC4AF-A6C8-7027-FC80-C64FC9F71498}"/>
                  </a:ext>
                </a:extLst>
              </p:cNvPr>
              <p:cNvSpPr/>
              <p:nvPr/>
            </p:nvSpPr>
            <p:spPr>
              <a:xfrm>
                <a:off x="16329130" y="24154057"/>
                <a:ext cx="88887" cy="88887"/>
              </a:xfrm>
              <a:prstGeom prst="ellipse">
                <a:avLst/>
              </a:prstGeom>
              <a:no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grpSp>
        <p:sp>
          <p:nvSpPr>
            <p:cNvPr id="96" name="사다리꼴 95">
              <a:extLst>
                <a:ext uri="{FF2B5EF4-FFF2-40B4-BE49-F238E27FC236}">
                  <a16:creationId xmlns:a16="http://schemas.microsoft.com/office/drawing/2014/main" id="{C55C5B58-CEEE-E000-854B-1F03ED3D4ACD}"/>
                </a:ext>
              </a:extLst>
            </p:cNvPr>
            <p:cNvSpPr/>
            <p:nvPr/>
          </p:nvSpPr>
          <p:spPr>
            <a:xfrm rot="5400000">
              <a:off x="17031264" y="23352349"/>
              <a:ext cx="646714" cy="612959"/>
            </a:xfrm>
            <a:prstGeom prst="trapezoid">
              <a:avLst>
                <a:gd name="adj" fmla="val 37358"/>
              </a:avLst>
            </a:prstGeom>
            <a:gradFill>
              <a:gsLst>
                <a:gs pos="0">
                  <a:srgbClr val="FFC000"/>
                </a:gs>
                <a:gs pos="100000">
                  <a:srgbClr val="FFC000">
                    <a:alpha val="0"/>
                  </a:srgb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97" name="타원 96">
              <a:extLst>
                <a:ext uri="{FF2B5EF4-FFF2-40B4-BE49-F238E27FC236}">
                  <a16:creationId xmlns:a16="http://schemas.microsoft.com/office/drawing/2014/main" id="{9D77A355-020D-669E-127C-80C04EBF9E21}"/>
                </a:ext>
              </a:extLst>
            </p:cNvPr>
            <p:cNvSpPr/>
            <p:nvPr/>
          </p:nvSpPr>
          <p:spPr>
            <a:xfrm rot="5400000">
              <a:off x="17553715" y="23624730"/>
              <a:ext cx="180796" cy="86502"/>
            </a:xfrm>
            <a:prstGeom prst="ellipse">
              <a:avLst/>
            </a:prstGeom>
            <a:solidFill>
              <a:srgbClr val="FFC0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grpSp>
      <p:sp>
        <p:nvSpPr>
          <p:cNvPr id="100" name="TextBox 99">
            <a:extLst>
              <a:ext uri="{FF2B5EF4-FFF2-40B4-BE49-F238E27FC236}">
                <a16:creationId xmlns:a16="http://schemas.microsoft.com/office/drawing/2014/main" id="{FA5E9E1F-3B53-5191-3CE2-815D441A95F9}"/>
              </a:ext>
            </a:extLst>
          </p:cNvPr>
          <p:cNvSpPr txBox="1"/>
          <p:nvPr/>
        </p:nvSpPr>
        <p:spPr>
          <a:xfrm>
            <a:off x="2866267" y="11851421"/>
            <a:ext cx="2484940" cy="954107"/>
          </a:xfrm>
          <a:prstGeom prst="rect">
            <a:avLst/>
          </a:prstGeom>
          <a:noFill/>
        </p:spPr>
        <p:txBody>
          <a:bodyPr wrap="square">
            <a:spAutoFit/>
          </a:bodyPr>
          <a:lstStyle/>
          <a:p>
            <a:pPr algn="ctr"/>
            <a:r>
              <a:rPr lang="en-US" altLang="ko-KR" sz="2800" b="1" spc="-50" dirty="0">
                <a:solidFill>
                  <a:schemeClr val="bg1"/>
                </a:solidFill>
                <a:latin typeface="Arial" panose="020B0604020202020204" pitchFamily="34" charset="0"/>
                <a:cs typeface="Arial" panose="020B0604020202020204" pitchFamily="34" charset="0"/>
              </a:rPr>
              <a:t>20:00 ~ 08:00</a:t>
            </a:r>
          </a:p>
          <a:p>
            <a:pPr algn="ctr"/>
            <a:r>
              <a:rPr lang="en-US" altLang="ko-KR" sz="2800" b="1" spc="-50" dirty="0">
                <a:solidFill>
                  <a:schemeClr val="bg1"/>
                </a:solidFill>
                <a:latin typeface="Arial" panose="020B0604020202020204" pitchFamily="34" charset="0"/>
                <a:cs typeface="Arial" panose="020B0604020202020204" pitchFamily="34" charset="0"/>
              </a:rPr>
              <a:t>Per Session</a:t>
            </a:r>
          </a:p>
        </p:txBody>
      </p:sp>
      <p:sp>
        <p:nvSpPr>
          <p:cNvPr id="101" name="타원 100">
            <a:extLst>
              <a:ext uri="{FF2B5EF4-FFF2-40B4-BE49-F238E27FC236}">
                <a16:creationId xmlns:a16="http://schemas.microsoft.com/office/drawing/2014/main" id="{BEF5F402-84AD-9674-5FDD-03B8AAB66DF4}"/>
              </a:ext>
            </a:extLst>
          </p:cNvPr>
          <p:cNvSpPr/>
          <p:nvPr/>
        </p:nvSpPr>
        <p:spPr>
          <a:xfrm>
            <a:off x="3638504" y="14860020"/>
            <a:ext cx="1061543" cy="585181"/>
          </a:xfrm>
          <a:prstGeom prst="ellipse">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DB9449EB-A576-F26D-7F46-275E276EAD75}"/>
              </a:ext>
            </a:extLst>
          </p:cNvPr>
          <p:cNvSpPr txBox="1"/>
          <p:nvPr/>
        </p:nvSpPr>
        <p:spPr>
          <a:xfrm>
            <a:off x="8863390" y="10798863"/>
            <a:ext cx="3712282" cy="646331"/>
          </a:xfrm>
          <a:prstGeom prst="rect">
            <a:avLst/>
          </a:prstGeom>
          <a:noFill/>
        </p:spPr>
        <p:txBody>
          <a:bodyPr wrap="square">
            <a:spAutoFit/>
          </a:bodyPr>
          <a:lstStyle/>
          <a:p>
            <a:pPr algn="just"/>
            <a:r>
              <a:rPr lang="en-US" altLang="ko-KR" sz="3600" spc="-50" dirty="0">
                <a:latin typeface="Arial" panose="020B0604020202020204" pitchFamily="34" charset="0"/>
                <a:cs typeface="Arial" panose="020B0604020202020204" pitchFamily="34" charset="0"/>
              </a:rPr>
              <a:t>Example Figures</a:t>
            </a:r>
            <a:endParaRPr lang="en-US" altLang="ko-KR" sz="3600" spc="-50" dirty="0">
              <a:solidFill>
                <a:schemeClr val="tx1"/>
              </a:solidFill>
              <a:latin typeface="Arial" panose="020B0604020202020204" pitchFamily="34" charset="0"/>
              <a:cs typeface="Arial" panose="020B0604020202020204" pitchFamily="34" charset="0"/>
            </a:endParaRPr>
          </a:p>
        </p:txBody>
      </p:sp>
      <p:graphicFrame>
        <p:nvGraphicFramePr>
          <p:cNvPr id="105" name="다이어그램 104">
            <a:extLst>
              <a:ext uri="{FF2B5EF4-FFF2-40B4-BE49-F238E27FC236}">
                <a16:creationId xmlns:a16="http://schemas.microsoft.com/office/drawing/2014/main" id="{A516BC22-ACFB-38F3-FCD3-E06142B6AB74}"/>
              </a:ext>
            </a:extLst>
          </p:cNvPr>
          <p:cNvGraphicFramePr/>
          <p:nvPr>
            <p:extLst>
              <p:ext uri="{D42A27DB-BD31-4B8C-83A1-F6EECF244321}">
                <p14:modId xmlns:p14="http://schemas.microsoft.com/office/powerpoint/2010/main" val="3039640884"/>
              </p:ext>
            </p:extLst>
          </p:nvPr>
        </p:nvGraphicFramePr>
        <p:xfrm>
          <a:off x="999148" y="16260934"/>
          <a:ext cx="11510627" cy="269703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06" name="TextBox 105">
            <a:extLst>
              <a:ext uri="{FF2B5EF4-FFF2-40B4-BE49-F238E27FC236}">
                <a16:creationId xmlns:a16="http://schemas.microsoft.com/office/drawing/2014/main" id="{9EB0D048-B3DF-CC48-6E58-7844443F179A}"/>
              </a:ext>
            </a:extLst>
          </p:cNvPr>
          <p:cNvSpPr txBox="1"/>
          <p:nvPr/>
        </p:nvSpPr>
        <p:spPr>
          <a:xfrm>
            <a:off x="4325244" y="14871382"/>
            <a:ext cx="2484618" cy="461665"/>
          </a:xfrm>
          <a:prstGeom prst="rect">
            <a:avLst/>
          </a:prstGeom>
          <a:noFill/>
        </p:spPr>
        <p:txBody>
          <a:bodyPr wrap="square">
            <a:spAutoFit/>
          </a:bodyPr>
          <a:lstStyle/>
          <a:p>
            <a:pPr algn="ctr"/>
            <a:r>
              <a:rPr lang="en-US" altLang="ko-KR" sz="2400" spc="-50" dirty="0">
                <a:solidFill>
                  <a:schemeClr val="bg1"/>
                </a:solidFill>
                <a:latin typeface="Arial" panose="020B0604020202020204" pitchFamily="34" charset="0"/>
                <a:cs typeface="Arial" panose="020B0604020202020204" pitchFamily="34" charset="0"/>
              </a:rPr>
              <a:t>Free chow</a:t>
            </a:r>
          </a:p>
        </p:txBody>
      </p:sp>
      <p:sp>
        <p:nvSpPr>
          <p:cNvPr id="107" name="TextBox 106">
            <a:extLst>
              <a:ext uri="{FF2B5EF4-FFF2-40B4-BE49-F238E27FC236}">
                <a16:creationId xmlns:a16="http://schemas.microsoft.com/office/drawing/2014/main" id="{45454E52-7166-D92C-477C-C4D6662C3A76}"/>
              </a:ext>
            </a:extLst>
          </p:cNvPr>
          <p:cNvSpPr txBox="1"/>
          <p:nvPr/>
        </p:nvSpPr>
        <p:spPr>
          <a:xfrm>
            <a:off x="999148" y="15822083"/>
            <a:ext cx="3966363" cy="646331"/>
          </a:xfrm>
          <a:prstGeom prst="rect">
            <a:avLst/>
          </a:prstGeom>
          <a:noFill/>
        </p:spPr>
        <p:txBody>
          <a:bodyPr wrap="square">
            <a:spAutoFit/>
          </a:bodyPr>
          <a:lstStyle/>
          <a:p>
            <a:pPr algn="just"/>
            <a:r>
              <a:rPr lang="en-US" altLang="ko-KR" sz="3600" spc="-50" dirty="0">
                <a:latin typeface="Arial" panose="020B0604020202020204" pitchFamily="34" charset="0"/>
                <a:cs typeface="Arial" panose="020B0604020202020204" pitchFamily="34" charset="0"/>
              </a:rPr>
              <a:t>Operating Steps</a:t>
            </a:r>
            <a:endParaRPr lang="en-US" altLang="ko-KR" sz="3600" spc="-50" dirty="0">
              <a:solidFill>
                <a:schemeClr val="tx1"/>
              </a:solidFill>
              <a:latin typeface="Arial" panose="020B0604020202020204" pitchFamily="34" charset="0"/>
              <a:cs typeface="Arial" panose="020B0604020202020204" pitchFamily="34" charset="0"/>
            </a:endParaRPr>
          </a:p>
        </p:txBody>
      </p:sp>
      <p:sp>
        <p:nvSpPr>
          <p:cNvPr id="108" name="원통형 107">
            <a:extLst>
              <a:ext uri="{FF2B5EF4-FFF2-40B4-BE49-F238E27FC236}">
                <a16:creationId xmlns:a16="http://schemas.microsoft.com/office/drawing/2014/main" id="{201A8FB0-97A8-9872-2F7C-B18D75395398}"/>
              </a:ext>
            </a:extLst>
          </p:cNvPr>
          <p:cNvSpPr/>
          <p:nvPr/>
        </p:nvSpPr>
        <p:spPr>
          <a:xfrm rot="16200000">
            <a:off x="4105219" y="14879675"/>
            <a:ext cx="276776" cy="308379"/>
          </a:xfrm>
          <a:prstGeom prst="can">
            <a:avLst/>
          </a:prstGeom>
          <a:solidFill>
            <a:srgbClr val="CFB28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09" name="원통형 108">
            <a:extLst>
              <a:ext uri="{FF2B5EF4-FFF2-40B4-BE49-F238E27FC236}">
                <a16:creationId xmlns:a16="http://schemas.microsoft.com/office/drawing/2014/main" id="{62881409-61AE-6973-F0FD-6C31C8C237E0}"/>
              </a:ext>
            </a:extLst>
          </p:cNvPr>
          <p:cNvSpPr/>
          <p:nvPr/>
        </p:nvSpPr>
        <p:spPr>
          <a:xfrm rot="16200000">
            <a:off x="4209498" y="15026197"/>
            <a:ext cx="276776" cy="308379"/>
          </a:xfrm>
          <a:prstGeom prst="can">
            <a:avLst/>
          </a:prstGeom>
          <a:solidFill>
            <a:srgbClr val="CFB28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110" name="원통형 109">
            <a:extLst>
              <a:ext uri="{FF2B5EF4-FFF2-40B4-BE49-F238E27FC236}">
                <a16:creationId xmlns:a16="http://schemas.microsoft.com/office/drawing/2014/main" id="{FA21689E-62C3-53D1-79CB-15BF49767FFD}"/>
              </a:ext>
            </a:extLst>
          </p:cNvPr>
          <p:cNvSpPr/>
          <p:nvPr/>
        </p:nvSpPr>
        <p:spPr>
          <a:xfrm rot="16200000">
            <a:off x="3823622" y="14944804"/>
            <a:ext cx="276776" cy="308379"/>
          </a:xfrm>
          <a:prstGeom prst="can">
            <a:avLst/>
          </a:prstGeom>
          <a:solidFill>
            <a:srgbClr val="CFB28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6A1852C4-720B-1E61-CD93-11E83B306C5E}"/>
              </a:ext>
            </a:extLst>
          </p:cNvPr>
          <p:cNvSpPr txBox="1"/>
          <p:nvPr/>
        </p:nvSpPr>
        <p:spPr>
          <a:xfrm>
            <a:off x="6705743" y="11997651"/>
            <a:ext cx="1818059" cy="830997"/>
          </a:xfrm>
          <a:prstGeom prst="rect">
            <a:avLst/>
          </a:prstGeom>
          <a:noFill/>
        </p:spPr>
        <p:txBody>
          <a:bodyPr wrap="square">
            <a:spAutoFit/>
          </a:bodyPr>
          <a:lstStyle/>
          <a:p>
            <a:pPr algn="ctr"/>
            <a:r>
              <a:rPr lang="en-US" altLang="ko-KR" sz="2400" spc="-50" dirty="0">
                <a:solidFill>
                  <a:schemeClr val="tx1"/>
                </a:solidFill>
                <a:latin typeface="Arial" panose="020B0604020202020204" pitchFamily="34" charset="0"/>
                <a:cs typeface="Arial" panose="020B0604020202020204" pitchFamily="34" charset="0"/>
              </a:rPr>
              <a:t>Active Lever Light</a:t>
            </a:r>
          </a:p>
        </p:txBody>
      </p:sp>
      <p:sp>
        <p:nvSpPr>
          <p:cNvPr id="68" name="TextBox 67">
            <a:extLst>
              <a:ext uri="{FF2B5EF4-FFF2-40B4-BE49-F238E27FC236}">
                <a16:creationId xmlns:a16="http://schemas.microsoft.com/office/drawing/2014/main" id="{0709A571-C1B5-3FCB-40B1-F8DEBDE286E3}"/>
              </a:ext>
            </a:extLst>
          </p:cNvPr>
          <p:cNvSpPr txBox="1"/>
          <p:nvPr/>
        </p:nvSpPr>
        <p:spPr>
          <a:xfrm>
            <a:off x="5567553" y="11410986"/>
            <a:ext cx="2484618" cy="461665"/>
          </a:xfrm>
          <a:prstGeom prst="rect">
            <a:avLst/>
          </a:prstGeom>
          <a:noFill/>
        </p:spPr>
        <p:txBody>
          <a:bodyPr wrap="square">
            <a:spAutoFit/>
          </a:bodyPr>
          <a:lstStyle/>
          <a:p>
            <a:pPr algn="ctr"/>
            <a:r>
              <a:rPr lang="en-US" altLang="ko-KR" sz="2400" spc="-50" dirty="0">
                <a:latin typeface="Arial" panose="020B0604020202020204" pitchFamily="34" charset="0"/>
                <a:cs typeface="Arial" panose="020B0604020202020204" pitchFamily="34" charset="0"/>
              </a:rPr>
              <a:t>Active Lever</a:t>
            </a:r>
            <a:endParaRPr lang="en-US" altLang="ko-KR" sz="2400" spc="-50" dirty="0">
              <a:solidFill>
                <a:schemeClr val="tx1"/>
              </a:solidFill>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BFEF1CAF-DFB7-33A5-389E-3ACB6155D059}"/>
              </a:ext>
            </a:extLst>
          </p:cNvPr>
          <p:cNvSpPr txBox="1"/>
          <p:nvPr/>
        </p:nvSpPr>
        <p:spPr>
          <a:xfrm>
            <a:off x="7543382" y="14685805"/>
            <a:ext cx="1286879" cy="830997"/>
          </a:xfrm>
          <a:prstGeom prst="rect">
            <a:avLst/>
          </a:prstGeom>
          <a:noFill/>
        </p:spPr>
        <p:txBody>
          <a:bodyPr wrap="square">
            <a:spAutoFit/>
          </a:bodyPr>
          <a:lstStyle/>
          <a:p>
            <a:pPr algn="ctr"/>
            <a:r>
              <a:rPr lang="en-US" altLang="ko-KR" sz="2400" spc="-50" dirty="0">
                <a:latin typeface="Arial" panose="020B0604020202020204" pitchFamily="34" charset="0"/>
                <a:cs typeface="Arial" panose="020B0604020202020204" pitchFamily="34" charset="0"/>
              </a:rPr>
              <a:t>Inactive</a:t>
            </a:r>
          </a:p>
          <a:p>
            <a:pPr algn="ctr"/>
            <a:r>
              <a:rPr lang="en-US" altLang="ko-KR" sz="2400" spc="-50" dirty="0">
                <a:latin typeface="Arial" panose="020B0604020202020204" pitchFamily="34" charset="0"/>
                <a:cs typeface="Arial" panose="020B0604020202020204" pitchFamily="34" charset="0"/>
              </a:rPr>
              <a:t>Lever</a:t>
            </a:r>
            <a:endParaRPr lang="en-US" altLang="ko-KR" sz="2400" spc="-50" dirty="0">
              <a:solidFill>
                <a:schemeClr val="tx1"/>
              </a:solidFill>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1EB4B02D-F4C5-235B-C6EF-DD039D962A8B}"/>
              </a:ext>
            </a:extLst>
          </p:cNvPr>
          <p:cNvSpPr txBox="1"/>
          <p:nvPr/>
        </p:nvSpPr>
        <p:spPr>
          <a:xfrm>
            <a:off x="1019759" y="14315670"/>
            <a:ext cx="1285086" cy="830997"/>
          </a:xfrm>
          <a:prstGeom prst="rect">
            <a:avLst/>
          </a:prstGeom>
          <a:noFill/>
        </p:spPr>
        <p:txBody>
          <a:bodyPr wrap="square">
            <a:spAutoFit/>
          </a:bodyPr>
          <a:lstStyle/>
          <a:p>
            <a:pPr algn="ctr"/>
            <a:r>
              <a:rPr lang="en-US" altLang="ko-KR" sz="2400" spc="-50" dirty="0">
                <a:latin typeface="Arial" panose="020B0604020202020204" pitchFamily="34" charset="0"/>
                <a:cs typeface="Arial" panose="020B0604020202020204" pitchFamily="34" charset="0"/>
              </a:rPr>
              <a:t>Water</a:t>
            </a:r>
          </a:p>
          <a:p>
            <a:pPr algn="ctr"/>
            <a:r>
              <a:rPr lang="en-US" altLang="ko-KR" sz="2400" spc="-50" dirty="0">
                <a:latin typeface="Arial" panose="020B0604020202020204" pitchFamily="34" charset="0"/>
                <a:cs typeface="Arial" panose="020B0604020202020204" pitchFamily="34" charset="0"/>
              </a:rPr>
              <a:t>Port</a:t>
            </a:r>
            <a:endParaRPr lang="en-US" altLang="ko-KR" sz="2400" spc="-50" dirty="0">
              <a:solidFill>
                <a:schemeClr val="tx1"/>
              </a:solidFill>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FE09C248-BE43-5B59-0292-AFEE6FDB05B7}"/>
              </a:ext>
            </a:extLst>
          </p:cNvPr>
          <p:cNvSpPr txBox="1"/>
          <p:nvPr/>
        </p:nvSpPr>
        <p:spPr>
          <a:xfrm>
            <a:off x="7109555" y="13475164"/>
            <a:ext cx="1818059" cy="461665"/>
          </a:xfrm>
          <a:prstGeom prst="rect">
            <a:avLst/>
          </a:prstGeom>
          <a:noFill/>
        </p:spPr>
        <p:txBody>
          <a:bodyPr wrap="square">
            <a:spAutoFit/>
          </a:bodyPr>
          <a:lstStyle/>
          <a:p>
            <a:pPr algn="ctr"/>
            <a:r>
              <a:rPr lang="en-US" altLang="ko-KR" sz="2400" spc="-50" dirty="0">
                <a:latin typeface="Arial" panose="020B0604020202020204" pitchFamily="34" charset="0"/>
                <a:cs typeface="Arial" panose="020B0604020202020204" pitchFamily="34" charset="0"/>
              </a:rPr>
              <a:t>EtOH Port</a:t>
            </a:r>
            <a:endParaRPr lang="en-US" altLang="ko-KR" sz="2400" spc="-50" dirty="0">
              <a:solidFill>
                <a:schemeClr val="tx1"/>
              </a:solidFill>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249E633B-2946-F223-F4D5-E296B60EAA01}"/>
              </a:ext>
            </a:extLst>
          </p:cNvPr>
          <p:cNvSpPr txBox="1"/>
          <p:nvPr/>
        </p:nvSpPr>
        <p:spPr>
          <a:xfrm>
            <a:off x="751670" y="11843723"/>
            <a:ext cx="1285086" cy="830997"/>
          </a:xfrm>
          <a:prstGeom prst="rect">
            <a:avLst/>
          </a:prstGeom>
          <a:noFill/>
        </p:spPr>
        <p:txBody>
          <a:bodyPr wrap="square">
            <a:spAutoFit/>
          </a:bodyPr>
          <a:lstStyle/>
          <a:p>
            <a:pPr algn="ctr"/>
            <a:r>
              <a:rPr lang="en-US" altLang="ko-KR" sz="2400" spc="-50" dirty="0">
                <a:latin typeface="Arial" panose="020B0604020202020204" pitchFamily="34" charset="0"/>
                <a:cs typeface="Arial" panose="020B0604020202020204" pitchFamily="34" charset="0"/>
              </a:rPr>
              <a:t>Room </a:t>
            </a:r>
          </a:p>
          <a:p>
            <a:pPr algn="ctr"/>
            <a:r>
              <a:rPr lang="en-US" altLang="ko-KR" sz="2400" spc="-50" dirty="0">
                <a:latin typeface="Arial" panose="020B0604020202020204" pitchFamily="34" charset="0"/>
                <a:cs typeface="Arial" panose="020B0604020202020204" pitchFamily="34" charset="0"/>
              </a:rPr>
              <a:t>Light</a:t>
            </a:r>
            <a:endParaRPr lang="en-US" altLang="ko-KR" sz="2400" spc="-50" dirty="0">
              <a:solidFill>
                <a:schemeClr val="tx1"/>
              </a:solidFill>
              <a:latin typeface="Arial" panose="020B0604020202020204" pitchFamily="34" charset="0"/>
              <a:cs typeface="Arial" panose="020B0604020202020204" pitchFamily="34" charset="0"/>
            </a:endParaRPr>
          </a:p>
        </p:txBody>
      </p:sp>
      <p:cxnSp>
        <p:nvCxnSpPr>
          <p:cNvPr id="74" name="직선 화살표 연결선 73">
            <a:extLst>
              <a:ext uri="{FF2B5EF4-FFF2-40B4-BE49-F238E27FC236}">
                <a16:creationId xmlns:a16="http://schemas.microsoft.com/office/drawing/2014/main" id="{71CA13FE-749F-7101-4F42-7BD92A9D209A}"/>
              </a:ext>
            </a:extLst>
          </p:cNvPr>
          <p:cNvCxnSpPr>
            <a:cxnSpLocks/>
          </p:cNvCxnSpPr>
          <p:nvPr/>
        </p:nvCxnSpPr>
        <p:spPr>
          <a:xfrm flipH="1">
            <a:off x="5804173" y="11886755"/>
            <a:ext cx="300427" cy="1559973"/>
          </a:xfrm>
          <a:prstGeom prst="straightConnector1">
            <a:avLst/>
          </a:prstGeom>
          <a:ln w="127000">
            <a:solidFill>
              <a:srgbClr val="00C1F7"/>
            </a:solidFill>
            <a:tailEnd type="triangle"/>
          </a:ln>
        </p:spPr>
        <p:style>
          <a:lnRef idx="2">
            <a:schemeClr val="accent1"/>
          </a:lnRef>
          <a:fillRef idx="0">
            <a:schemeClr val="accent1"/>
          </a:fillRef>
          <a:effectRef idx="1">
            <a:schemeClr val="accent1"/>
          </a:effectRef>
          <a:fontRef idx="minor">
            <a:schemeClr val="tx1"/>
          </a:fontRef>
        </p:style>
      </p:cxnSp>
      <p:cxnSp>
        <p:nvCxnSpPr>
          <p:cNvPr id="75" name="직선 화살표 연결선 74">
            <a:extLst>
              <a:ext uri="{FF2B5EF4-FFF2-40B4-BE49-F238E27FC236}">
                <a16:creationId xmlns:a16="http://schemas.microsoft.com/office/drawing/2014/main" id="{3D8F1E9D-CAE7-79AB-685D-170C61850B36}"/>
              </a:ext>
            </a:extLst>
          </p:cNvPr>
          <p:cNvCxnSpPr>
            <a:cxnSpLocks/>
          </p:cNvCxnSpPr>
          <p:nvPr/>
        </p:nvCxnSpPr>
        <p:spPr>
          <a:xfrm flipH="1">
            <a:off x="6443394" y="12524324"/>
            <a:ext cx="571414" cy="1100156"/>
          </a:xfrm>
          <a:prstGeom prst="straightConnector1">
            <a:avLst/>
          </a:prstGeom>
          <a:ln w="127000">
            <a:solidFill>
              <a:srgbClr val="00C1F7"/>
            </a:solidFill>
            <a:tailEnd type="triangle"/>
          </a:ln>
        </p:spPr>
        <p:style>
          <a:lnRef idx="2">
            <a:schemeClr val="accent1"/>
          </a:lnRef>
          <a:fillRef idx="0">
            <a:schemeClr val="accent1"/>
          </a:fillRef>
          <a:effectRef idx="1">
            <a:schemeClr val="accent1"/>
          </a:effectRef>
          <a:fontRef idx="minor">
            <a:schemeClr val="tx1"/>
          </a:fontRef>
        </p:style>
      </p:cxnSp>
      <p:cxnSp>
        <p:nvCxnSpPr>
          <p:cNvPr id="76" name="직선 화살표 연결선 75">
            <a:extLst>
              <a:ext uri="{FF2B5EF4-FFF2-40B4-BE49-F238E27FC236}">
                <a16:creationId xmlns:a16="http://schemas.microsoft.com/office/drawing/2014/main" id="{526345D4-C5AB-12F2-4AC6-80A9A5ADB421}"/>
              </a:ext>
            </a:extLst>
          </p:cNvPr>
          <p:cNvCxnSpPr>
            <a:cxnSpLocks/>
          </p:cNvCxnSpPr>
          <p:nvPr/>
        </p:nvCxnSpPr>
        <p:spPr>
          <a:xfrm flipH="1">
            <a:off x="6455481" y="13738337"/>
            <a:ext cx="847844" cy="344310"/>
          </a:xfrm>
          <a:prstGeom prst="straightConnector1">
            <a:avLst/>
          </a:prstGeom>
          <a:ln w="127000">
            <a:solidFill>
              <a:srgbClr val="00C1F7"/>
            </a:solidFill>
            <a:tailEnd type="triangle"/>
          </a:ln>
        </p:spPr>
        <p:style>
          <a:lnRef idx="2">
            <a:schemeClr val="accent1"/>
          </a:lnRef>
          <a:fillRef idx="0">
            <a:schemeClr val="accent1"/>
          </a:fillRef>
          <a:effectRef idx="1">
            <a:schemeClr val="accent1"/>
          </a:effectRef>
          <a:fontRef idx="minor">
            <a:schemeClr val="tx1"/>
          </a:fontRef>
        </p:style>
      </p:cxnSp>
      <p:cxnSp>
        <p:nvCxnSpPr>
          <p:cNvPr id="77" name="직선 화살표 연결선 76">
            <a:extLst>
              <a:ext uri="{FF2B5EF4-FFF2-40B4-BE49-F238E27FC236}">
                <a16:creationId xmlns:a16="http://schemas.microsoft.com/office/drawing/2014/main" id="{DCE9151B-6958-2CD8-F891-33D6D6C6970A}"/>
              </a:ext>
            </a:extLst>
          </p:cNvPr>
          <p:cNvCxnSpPr>
            <a:cxnSpLocks/>
          </p:cNvCxnSpPr>
          <p:nvPr/>
        </p:nvCxnSpPr>
        <p:spPr>
          <a:xfrm flipH="1" flipV="1">
            <a:off x="7018906" y="14587127"/>
            <a:ext cx="595866" cy="361330"/>
          </a:xfrm>
          <a:prstGeom prst="straightConnector1">
            <a:avLst/>
          </a:prstGeom>
          <a:ln w="127000">
            <a:solidFill>
              <a:srgbClr val="00C1F7"/>
            </a:solidFill>
            <a:tailEnd type="triangle"/>
          </a:ln>
        </p:spPr>
        <p:style>
          <a:lnRef idx="2">
            <a:schemeClr val="accent1"/>
          </a:lnRef>
          <a:fillRef idx="0">
            <a:schemeClr val="accent1"/>
          </a:fillRef>
          <a:effectRef idx="1">
            <a:schemeClr val="accent1"/>
          </a:effectRef>
          <a:fontRef idx="minor">
            <a:schemeClr val="tx1"/>
          </a:fontRef>
        </p:style>
      </p:cxnSp>
      <p:cxnSp>
        <p:nvCxnSpPr>
          <p:cNvPr id="78" name="직선 화살표 연결선 77">
            <a:extLst>
              <a:ext uri="{FF2B5EF4-FFF2-40B4-BE49-F238E27FC236}">
                <a16:creationId xmlns:a16="http://schemas.microsoft.com/office/drawing/2014/main" id="{6EC530F3-BA72-0583-C711-B790DE620DCE}"/>
              </a:ext>
            </a:extLst>
          </p:cNvPr>
          <p:cNvCxnSpPr>
            <a:cxnSpLocks/>
          </p:cNvCxnSpPr>
          <p:nvPr/>
        </p:nvCxnSpPr>
        <p:spPr>
          <a:xfrm flipV="1">
            <a:off x="2130893" y="14424726"/>
            <a:ext cx="596976" cy="301446"/>
          </a:xfrm>
          <a:prstGeom prst="straightConnector1">
            <a:avLst/>
          </a:prstGeom>
          <a:ln w="127000">
            <a:solidFill>
              <a:srgbClr val="00C1F7"/>
            </a:solidFill>
            <a:tailEnd type="triangle"/>
          </a:ln>
        </p:spPr>
        <p:style>
          <a:lnRef idx="2">
            <a:schemeClr val="accent1"/>
          </a:lnRef>
          <a:fillRef idx="0">
            <a:schemeClr val="accent1"/>
          </a:fillRef>
          <a:effectRef idx="1">
            <a:schemeClr val="accent1"/>
          </a:effectRef>
          <a:fontRef idx="minor">
            <a:schemeClr val="tx1"/>
          </a:fontRef>
        </p:style>
      </p:cxnSp>
      <p:cxnSp>
        <p:nvCxnSpPr>
          <p:cNvPr id="79" name="직선 화살표 연결선 78">
            <a:extLst>
              <a:ext uri="{FF2B5EF4-FFF2-40B4-BE49-F238E27FC236}">
                <a16:creationId xmlns:a16="http://schemas.microsoft.com/office/drawing/2014/main" id="{0C170528-3D55-B381-CAC3-B297F4D09DDC}"/>
              </a:ext>
            </a:extLst>
          </p:cNvPr>
          <p:cNvCxnSpPr>
            <a:cxnSpLocks/>
            <a:endCxn id="92" idx="4"/>
          </p:cNvCxnSpPr>
          <p:nvPr/>
        </p:nvCxnSpPr>
        <p:spPr>
          <a:xfrm>
            <a:off x="1894948" y="12310724"/>
            <a:ext cx="730373" cy="517924"/>
          </a:xfrm>
          <a:prstGeom prst="straightConnector1">
            <a:avLst/>
          </a:prstGeom>
          <a:ln w="127000">
            <a:solidFill>
              <a:srgbClr val="00C1F7"/>
            </a:solidFill>
            <a:tailEnd type="triangle"/>
          </a:ln>
        </p:spPr>
        <p:style>
          <a:lnRef idx="2">
            <a:schemeClr val="accent1"/>
          </a:lnRef>
          <a:fillRef idx="0">
            <a:schemeClr val="accent1"/>
          </a:fillRef>
          <a:effectRef idx="1">
            <a:schemeClr val="accent1"/>
          </a:effectRef>
          <a:fontRef idx="minor">
            <a:schemeClr val="tx1"/>
          </a:fontRef>
        </p:style>
      </p:cxnSp>
      <p:grpSp>
        <p:nvGrpSpPr>
          <p:cNvPr id="459" name="그룹 458">
            <a:extLst>
              <a:ext uri="{FF2B5EF4-FFF2-40B4-BE49-F238E27FC236}">
                <a16:creationId xmlns:a16="http://schemas.microsoft.com/office/drawing/2014/main" id="{6D587F8A-9164-C648-B3BA-E2816FAF1924}"/>
              </a:ext>
            </a:extLst>
          </p:cNvPr>
          <p:cNvGrpSpPr/>
          <p:nvPr/>
        </p:nvGrpSpPr>
        <p:grpSpPr>
          <a:xfrm>
            <a:off x="9835687" y="27924531"/>
            <a:ext cx="3487078" cy="1968080"/>
            <a:chOff x="22510537" y="27629139"/>
            <a:chExt cx="4372860" cy="2468006"/>
          </a:xfrm>
        </p:grpSpPr>
        <p:pic>
          <p:nvPicPr>
            <p:cNvPr id="275" name="Picture 2" descr="mouse brain sagittal">
              <a:extLst>
                <a:ext uri="{FF2B5EF4-FFF2-40B4-BE49-F238E27FC236}">
                  <a16:creationId xmlns:a16="http://schemas.microsoft.com/office/drawing/2014/main" id="{E57E4352-973B-0CB2-0EE3-BA5DCD8600E1}"/>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3517096" y="28641025"/>
              <a:ext cx="3366301" cy="1456120"/>
            </a:xfrm>
            <a:prstGeom prst="rect">
              <a:avLst/>
            </a:prstGeom>
            <a:noFill/>
            <a:extLst>
              <a:ext uri="{909E8E84-426E-40DD-AFC4-6F175D3DCCD1}">
                <a14:hiddenFill xmlns:a14="http://schemas.microsoft.com/office/drawing/2010/main">
                  <a:solidFill>
                    <a:srgbClr val="FFFFFF"/>
                  </a:solidFill>
                </a14:hiddenFill>
              </a:ext>
            </a:extLst>
          </p:spPr>
        </p:pic>
        <p:sp>
          <p:nvSpPr>
            <p:cNvPr id="276" name="TextBox 275">
              <a:extLst>
                <a:ext uri="{FF2B5EF4-FFF2-40B4-BE49-F238E27FC236}">
                  <a16:creationId xmlns:a16="http://schemas.microsoft.com/office/drawing/2014/main" id="{39B6E3E5-4DEC-C02E-5C7E-57596BFEE269}"/>
                </a:ext>
              </a:extLst>
            </p:cNvPr>
            <p:cNvSpPr txBox="1"/>
            <p:nvPr/>
          </p:nvSpPr>
          <p:spPr>
            <a:xfrm>
              <a:off x="22510537" y="27629139"/>
              <a:ext cx="1534381" cy="810510"/>
            </a:xfrm>
            <a:prstGeom prst="rect">
              <a:avLst/>
            </a:prstGeom>
            <a:noFill/>
          </p:spPr>
          <p:txBody>
            <a:bodyPr wrap="square" rtlCol="0">
              <a:spAutoFit/>
            </a:bodyPr>
            <a:lstStyle/>
            <a:p>
              <a:pPr algn="r"/>
              <a:r>
                <a:rPr lang="en-US" altLang="ko-KR" sz="1200" dirty="0">
                  <a:solidFill>
                    <a:srgbClr val="00B050"/>
                  </a:solidFill>
                  <a:latin typeface="Arial" panose="020B0604020202020204" pitchFamily="34" charset="0"/>
                  <a:cs typeface="Arial" panose="020B0604020202020204" pitchFamily="34" charset="0"/>
                </a:rPr>
                <a:t>AAVdj-CaMKIIa-GCaMP6s</a:t>
              </a:r>
              <a:endParaRPr lang="ko-KR" altLang="en-US" sz="1200" dirty="0">
                <a:solidFill>
                  <a:srgbClr val="00B050"/>
                </a:solidFill>
                <a:latin typeface="Arial" panose="020B0604020202020204" pitchFamily="34" charset="0"/>
                <a:cs typeface="Arial" panose="020B0604020202020204" pitchFamily="34" charset="0"/>
              </a:endParaRPr>
            </a:p>
          </p:txBody>
        </p:sp>
        <p:pic>
          <p:nvPicPr>
            <p:cNvPr id="277" name="그래픽 276" descr="바늘 단색으로 채워진">
              <a:extLst>
                <a:ext uri="{FF2B5EF4-FFF2-40B4-BE49-F238E27FC236}">
                  <a16:creationId xmlns:a16="http://schemas.microsoft.com/office/drawing/2014/main" id="{F3C125BC-EF0D-1FB0-115A-2D3EACB39AD4}"/>
                </a:ext>
              </a:extLst>
            </p:cNvPr>
            <p:cNvPicPr preferRelativeResize="0">
              <a:picLocks/>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5832354">
              <a:off x="23649889" y="28407774"/>
              <a:ext cx="769490" cy="769490"/>
            </a:xfrm>
            <a:prstGeom prst="rect">
              <a:avLst/>
            </a:prstGeom>
          </p:spPr>
        </p:pic>
        <p:sp>
          <p:nvSpPr>
            <p:cNvPr id="278" name="TextBox 277">
              <a:extLst>
                <a:ext uri="{FF2B5EF4-FFF2-40B4-BE49-F238E27FC236}">
                  <a16:creationId xmlns:a16="http://schemas.microsoft.com/office/drawing/2014/main" id="{ABC88E60-B225-7BC5-AA0A-1A990BE56D70}"/>
                </a:ext>
              </a:extLst>
            </p:cNvPr>
            <p:cNvSpPr txBox="1"/>
            <p:nvPr/>
          </p:nvSpPr>
          <p:spPr>
            <a:xfrm>
              <a:off x="24019687" y="29054940"/>
              <a:ext cx="868807" cy="385958"/>
            </a:xfrm>
            <a:prstGeom prst="rect">
              <a:avLst/>
            </a:prstGeom>
            <a:noFill/>
          </p:spPr>
          <p:txBody>
            <a:bodyPr wrap="none" rtlCol="0">
              <a:spAutoFit/>
            </a:bodyPr>
            <a:lstStyle/>
            <a:p>
              <a:r>
                <a:rPr lang="en-US" altLang="ko-KR" sz="1400" dirty="0" err="1">
                  <a:latin typeface="Arial" panose="020B0604020202020204" pitchFamily="34" charset="0"/>
                  <a:cs typeface="Arial" panose="020B0604020202020204" pitchFamily="34" charset="0"/>
                </a:rPr>
                <a:t>mPFC</a:t>
              </a:r>
              <a:endParaRPr lang="ko-KR" altLang="en-US" sz="1400" dirty="0">
                <a:latin typeface="Arial" panose="020B0604020202020204" pitchFamily="34" charset="0"/>
                <a:cs typeface="Arial" panose="020B0604020202020204" pitchFamily="34" charset="0"/>
              </a:endParaRPr>
            </a:p>
          </p:txBody>
        </p:sp>
        <p:sp>
          <p:nvSpPr>
            <p:cNvPr id="281" name="직사각형 280">
              <a:extLst>
                <a:ext uri="{FF2B5EF4-FFF2-40B4-BE49-F238E27FC236}">
                  <a16:creationId xmlns:a16="http://schemas.microsoft.com/office/drawing/2014/main" id="{665801C7-A810-9D13-F2D8-46C7565435B8}"/>
                </a:ext>
              </a:extLst>
            </p:cNvPr>
            <p:cNvSpPr/>
            <p:nvPr/>
          </p:nvSpPr>
          <p:spPr>
            <a:xfrm>
              <a:off x="24400143" y="28363383"/>
              <a:ext cx="71844" cy="72000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282" name="TextBox 281">
              <a:extLst>
                <a:ext uri="{FF2B5EF4-FFF2-40B4-BE49-F238E27FC236}">
                  <a16:creationId xmlns:a16="http://schemas.microsoft.com/office/drawing/2014/main" id="{B0DF7EBE-A059-FBD8-823D-2000B6A83985}"/>
                </a:ext>
              </a:extLst>
            </p:cNvPr>
            <p:cNvSpPr txBox="1"/>
            <p:nvPr/>
          </p:nvSpPr>
          <p:spPr>
            <a:xfrm>
              <a:off x="24448581" y="28227790"/>
              <a:ext cx="1254765" cy="385958"/>
            </a:xfrm>
            <a:prstGeom prst="rect">
              <a:avLst/>
            </a:prstGeom>
            <a:noFill/>
          </p:spPr>
          <p:txBody>
            <a:bodyPr wrap="none" rtlCol="0">
              <a:spAutoFit/>
            </a:bodyPr>
            <a:lstStyle/>
            <a:p>
              <a:r>
                <a:rPr lang="en-US" altLang="ko-KR" sz="1400" dirty="0">
                  <a:latin typeface="Arial" panose="020B0604020202020204" pitchFamily="34" charset="0"/>
                  <a:cs typeface="Arial" panose="020B0604020202020204" pitchFamily="34" charset="0"/>
                </a:rPr>
                <a:t>Optic fiber</a:t>
              </a:r>
              <a:endParaRPr lang="ko-KR" altLang="en-US" sz="1400" dirty="0">
                <a:latin typeface="Arial" panose="020B0604020202020204" pitchFamily="34" charset="0"/>
                <a:cs typeface="Arial" panose="020B0604020202020204" pitchFamily="34" charset="0"/>
              </a:endParaRPr>
            </a:p>
          </p:txBody>
        </p:sp>
      </p:grpSp>
      <p:sp>
        <p:nvSpPr>
          <p:cNvPr id="285" name="직사각형 25">
            <a:extLst>
              <a:ext uri="{FF2B5EF4-FFF2-40B4-BE49-F238E27FC236}">
                <a16:creationId xmlns:a16="http://schemas.microsoft.com/office/drawing/2014/main" id="{108EEAF0-37C8-18F6-5C8A-7652D8EE8131}"/>
              </a:ext>
            </a:extLst>
          </p:cNvPr>
          <p:cNvSpPr/>
          <p:nvPr/>
        </p:nvSpPr>
        <p:spPr>
          <a:xfrm>
            <a:off x="751670" y="27924531"/>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A</a:t>
            </a:r>
          </a:p>
        </p:txBody>
      </p:sp>
      <p:sp>
        <p:nvSpPr>
          <p:cNvPr id="286" name="직사각형 25">
            <a:extLst>
              <a:ext uri="{FF2B5EF4-FFF2-40B4-BE49-F238E27FC236}">
                <a16:creationId xmlns:a16="http://schemas.microsoft.com/office/drawing/2014/main" id="{C5D34CC8-D41A-4641-2CED-8480EF678B0E}"/>
              </a:ext>
            </a:extLst>
          </p:cNvPr>
          <p:cNvSpPr/>
          <p:nvPr/>
        </p:nvSpPr>
        <p:spPr>
          <a:xfrm>
            <a:off x="9865416" y="27883045"/>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B</a:t>
            </a:r>
          </a:p>
        </p:txBody>
      </p:sp>
      <p:sp>
        <p:nvSpPr>
          <p:cNvPr id="260" name="Line 119">
            <a:extLst>
              <a:ext uri="{FF2B5EF4-FFF2-40B4-BE49-F238E27FC236}">
                <a16:creationId xmlns:a16="http://schemas.microsoft.com/office/drawing/2014/main" id="{54512632-A31E-839D-F60C-1C79DCC23474}"/>
              </a:ext>
            </a:extLst>
          </p:cNvPr>
          <p:cNvSpPr>
            <a:spLocks noChangeShapeType="1"/>
          </p:cNvSpPr>
          <p:nvPr/>
        </p:nvSpPr>
        <p:spPr bwMode="auto">
          <a:xfrm>
            <a:off x="6663820" y="28824919"/>
            <a:ext cx="0" cy="757337"/>
          </a:xfrm>
          <a:prstGeom prst="line">
            <a:avLst/>
          </a:prstGeom>
          <a:noFill/>
          <a:ln w="25400">
            <a:solidFill>
              <a:schemeClr val="tx1"/>
            </a:solidFill>
            <a:round/>
            <a:headEnd/>
            <a:tailEnd/>
          </a:ln>
        </p:spPr>
        <p:txBody>
          <a:bodyPr wrap="none" anchor="ctr"/>
          <a:lstStyle/>
          <a:p>
            <a:endParaRPr lang="en-US" sz="2800">
              <a:latin typeface="Arial" panose="020B0604020202020204" pitchFamily="34" charset="0"/>
              <a:ea typeface="Arial Unicode MS" panose="020B0604020202020204" pitchFamily="50" charset="-127"/>
              <a:cs typeface="Arial" panose="020B0604020202020204" pitchFamily="34" charset="0"/>
            </a:endParaRPr>
          </a:p>
        </p:txBody>
      </p:sp>
      <p:sp>
        <p:nvSpPr>
          <p:cNvPr id="261" name="직사각형 260">
            <a:extLst>
              <a:ext uri="{FF2B5EF4-FFF2-40B4-BE49-F238E27FC236}">
                <a16:creationId xmlns:a16="http://schemas.microsoft.com/office/drawing/2014/main" id="{2B626FE3-2EBD-1F8E-662A-36BAC138BC52}"/>
              </a:ext>
            </a:extLst>
          </p:cNvPr>
          <p:cNvSpPr/>
          <p:nvPr/>
        </p:nvSpPr>
        <p:spPr>
          <a:xfrm>
            <a:off x="4063132" y="27831713"/>
            <a:ext cx="2578305" cy="547357"/>
          </a:xfrm>
          <a:prstGeom prst="rect">
            <a:avLst/>
          </a:prstGeom>
          <a:solidFill>
            <a:srgbClr val="BDF1FF"/>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tx1"/>
                </a:solidFill>
                <a:latin typeface="Arial" panose="020B0604020202020204" pitchFamily="34" charset="0"/>
                <a:ea typeface="+mj-ea"/>
                <a:cs typeface="Arial" panose="020B0604020202020204" pitchFamily="34" charset="0"/>
              </a:rPr>
              <a:t> </a:t>
            </a:r>
            <a:r>
              <a:rPr lang="en-US" altLang="ko-KR" sz="1400" b="1" dirty="0">
                <a:solidFill>
                  <a:schemeClr val="tx1"/>
                </a:solidFill>
                <a:latin typeface="Arial" panose="020B0604020202020204" pitchFamily="34" charset="0"/>
                <a:ea typeface="+mj-ea"/>
                <a:cs typeface="Arial" panose="020B0604020202020204" pitchFamily="34" charset="0"/>
              </a:rPr>
              <a:t>Lever press training </a:t>
            </a:r>
          </a:p>
          <a:p>
            <a:pPr algn="ctr"/>
            <a:r>
              <a:rPr lang="en-US" sz="1200" dirty="0">
                <a:solidFill>
                  <a:schemeClr val="tx1"/>
                </a:solidFill>
                <a:latin typeface="Arial" panose="020B0604020202020204" pitchFamily="34" charset="0"/>
                <a:ea typeface="+mj-ea"/>
                <a:cs typeface="Arial" panose="020B0604020202020204" pitchFamily="34" charset="0"/>
              </a:rPr>
              <a:t>(5d + </a:t>
            </a:r>
            <a:r>
              <a:rPr lang="el-GR" sz="1200" dirty="0">
                <a:solidFill>
                  <a:schemeClr val="tx1"/>
                </a:solidFill>
                <a:latin typeface="Arial" panose="020B0604020202020204" pitchFamily="34" charset="0"/>
                <a:ea typeface="+mj-ea"/>
                <a:cs typeface="Arial" panose="020B0604020202020204" pitchFamily="34" charset="0"/>
              </a:rPr>
              <a:t>α</a:t>
            </a:r>
            <a:r>
              <a:rPr lang="en-US" sz="1200" dirty="0">
                <a:solidFill>
                  <a:schemeClr val="tx1"/>
                </a:solidFill>
                <a:latin typeface="Arial" panose="020B0604020202020204" pitchFamily="34" charset="0"/>
                <a:ea typeface="+mj-ea"/>
                <a:cs typeface="Arial" panose="020B0604020202020204" pitchFamily="34" charset="0"/>
              </a:rPr>
              <a:t>)</a:t>
            </a:r>
            <a:r>
              <a:rPr lang="en-US" sz="1400" dirty="0">
                <a:solidFill>
                  <a:schemeClr val="tx1"/>
                </a:solidFill>
                <a:latin typeface="Arial" panose="020B0604020202020204" pitchFamily="34" charset="0"/>
                <a:ea typeface="+mj-ea"/>
                <a:cs typeface="Arial" panose="020B0604020202020204" pitchFamily="34" charset="0"/>
              </a:rPr>
              <a:t> </a:t>
            </a:r>
          </a:p>
        </p:txBody>
      </p:sp>
      <p:sp>
        <p:nvSpPr>
          <p:cNvPr id="262" name="Line 119">
            <a:extLst>
              <a:ext uri="{FF2B5EF4-FFF2-40B4-BE49-F238E27FC236}">
                <a16:creationId xmlns:a16="http://schemas.microsoft.com/office/drawing/2014/main" id="{E864DED7-67E3-B722-1247-890A6BF756E3}"/>
              </a:ext>
            </a:extLst>
          </p:cNvPr>
          <p:cNvSpPr>
            <a:spLocks noChangeShapeType="1"/>
          </p:cNvSpPr>
          <p:nvPr/>
        </p:nvSpPr>
        <p:spPr bwMode="auto">
          <a:xfrm>
            <a:off x="5596068" y="28919586"/>
            <a:ext cx="0" cy="568003"/>
          </a:xfrm>
          <a:prstGeom prst="line">
            <a:avLst/>
          </a:prstGeom>
          <a:noFill/>
          <a:ln w="12700">
            <a:solidFill>
              <a:schemeClr val="tx1"/>
            </a:solidFill>
            <a:round/>
            <a:headEnd/>
            <a:tailEnd/>
          </a:ln>
        </p:spPr>
        <p:txBody>
          <a:bodyPr wrap="none" anchor="ctr"/>
          <a:lstStyle/>
          <a:p>
            <a:endParaRPr lang="en-US" sz="2800">
              <a:latin typeface="Arial" panose="020B0604020202020204" pitchFamily="34" charset="0"/>
              <a:ea typeface="Arial Unicode MS" panose="020B0604020202020204" pitchFamily="50" charset="-127"/>
              <a:cs typeface="Arial" panose="020B0604020202020204" pitchFamily="34" charset="0"/>
            </a:endParaRPr>
          </a:p>
        </p:txBody>
      </p:sp>
      <p:sp>
        <p:nvSpPr>
          <p:cNvPr id="263" name="TextBox 262">
            <a:extLst>
              <a:ext uri="{FF2B5EF4-FFF2-40B4-BE49-F238E27FC236}">
                <a16:creationId xmlns:a16="http://schemas.microsoft.com/office/drawing/2014/main" id="{D1B1249B-D25E-BE62-2C9C-4641954E5FBA}"/>
              </a:ext>
            </a:extLst>
          </p:cNvPr>
          <p:cNvSpPr txBox="1"/>
          <p:nvPr/>
        </p:nvSpPr>
        <p:spPr>
          <a:xfrm>
            <a:off x="4493754" y="29280329"/>
            <a:ext cx="845121" cy="338554"/>
          </a:xfrm>
          <a:prstGeom prst="rect">
            <a:avLst/>
          </a:prstGeom>
          <a:noFill/>
        </p:spPr>
        <p:txBody>
          <a:bodyPr wrap="square">
            <a:spAutoFit/>
          </a:bodyPr>
          <a:lstStyle/>
          <a:p>
            <a:pPr algn="ctr"/>
            <a:r>
              <a:rPr lang="en-US" altLang="ko-KR" sz="1600" dirty="0">
                <a:solidFill>
                  <a:schemeClr val="tx1"/>
                </a:solidFill>
                <a:latin typeface="Arial" panose="020B0604020202020204" pitchFamily="34" charset="0"/>
                <a:cs typeface="Arial" panose="020B0604020202020204" pitchFamily="34" charset="0"/>
              </a:rPr>
              <a:t>3 d</a:t>
            </a:r>
            <a:r>
              <a:rPr lang="en-US" altLang="ko-KR" sz="1600" dirty="0">
                <a:latin typeface="Arial" panose="020B0604020202020204" pitchFamily="34" charset="0"/>
                <a:cs typeface="Arial" panose="020B0604020202020204" pitchFamily="34" charset="0"/>
              </a:rPr>
              <a:t>+α</a:t>
            </a:r>
            <a:endParaRPr lang="ko-KR" altLang="en-US" sz="1600" dirty="0">
              <a:latin typeface="Arial" panose="020B0604020202020204" pitchFamily="34" charset="0"/>
              <a:cs typeface="Arial" panose="020B0604020202020204" pitchFamily="34" charset="0"/>
            </a:endParaRPr>
          </a:p>
        </p:txBody>
      </p:sp>
      <p:sp>
        <p:nvSpPr>
          <p:cNvPr id="264" name="TextBox 263">
            <a:extLst>
              <a:ext uri="{FF2B5EF4-FFF2-40B4-BE49-F238E27FC236}">
                <a16:creationId xmlns:a16="http://schemas.microsoft.com/office/drawing/2014/main" id="{A2880BF8-28B7-DD3E-CCDF-5C037CD383E8}"/>
              </a:ext>
            </a:extLst>
          </p:cNvPr>
          <p:cNvSpPr txBox="1"/>
          <p:nvPr/>
        </p:nvSpPr>
        <p:spPr>
          <a:xfrm>
            <a:off x="5785336" y="29280329"/>
            <a:ext cx="689216" cy="338554"/>
          </a:xfrm>
          <a:prstGeom prst="rect">
            <a:avLst/>
          </a:prstGeom>
          <a:noFill/>
        </p:spPr>
        <p:txBody>
          <a:bodyPr wrap="square">
            <a:spAutoFit/>
          </a:bodyPr>
          <a:lstStyle/>
          <a:p>
            <a:pPr algn="ctr"/>
            <a:r>
              <a:rPr lang="en-US" altLang="ko-KR" sz="1600" dirty="0">
                <a:solidFill>
                  <a:schemeClr val="tx1"/>
                </a:solidFill>
                <a:latin typeface="Arial" panose="020B0604020202020204" pitchFamily="34" charset="0"/>
                <a:cs typeface="Arial" panose="020B0604020202020204" pitchFamily="34" charset="0"/>
              </a:rPr>
              <a:t>2 d</a:t>
            </a:r>
            <a:endParaRPr lang="ko-KR" altLang="en-US" sz="1600" dirty="0">
              <a:latin typeface="Arial" panose="020B0604020202020204" pitchFamily="34" charset="0"/>
              <a:cs typeface="Arial" panose="020B0604020202020204" pitchFamily="34" charset="0"/>
            </a:endParaRPr>
          </a:p>
        </p:txBody>
      </p:sp>
      <p:sp>
        <p:nvSpPr>
          <p:cNvPr id="265" name="TextBox 264">
            <a:extLst>
              <a:ext uri="{FF2B5EF4-FFF2-40B4-BE49-F238E27FC236}">
                <a16:creationId xmlns:a16="http://schemas.microsoft.com/office/drawing/2014/main" id="{9B6212C1-4052-341C-FFB3-3FE10CE60620}"/>
              </a:ext>
            </a:extLst>
          </p:cNvPr>
          <p:cNvSpPr txBox="1"/>
          <p:nvPr/>
        </p:nvSpPr>
        <p:spPr>
          <a:xfrm>
            <a:off x="4273404" y="28407055"/>
            <a:ext cx="1182092" cy="738664"/>
          </a:xfrm>
          <a:prstGeom prst="rect">
            <a:avLst/>
          </a:prstGeom>
          <a:noFill/>
        </p:spPr>
        <p:txBody>
          <a:bodyPr wrap="square">
            <a:spAutoFit/>
          </a:bodyPr>
          <a:lstStyle/>
          <a:p>
            <a:pPr algn="ctr"/>
            <a:r>
              <a:rPr lang="en-US" altLang="ko-KR" sz="1400" spc="-50" dirty="0">
                <a:latin typeface="Arial" panose="020B0604020202020204" pitchFamily="34" charset="0"/>
                <a:cs typeface="Arial" panose="020B0604020202020204" pitchFamily="34" charset="0"/>
              </a:rPr>
              <a:t>FR1</a:t>
            </a:r>
            <a:endParaRPr lang="en-US" altLang="ko-KR" sz="1400" spc="-50" dirty="0">
              <a:solidFill>
                <a:schemeClr val="tx1"/>
              </a:solidFill>
              <a:latin typeface="Arial" panose="020B0604020202020204" pitchFamily="34" charset="0"/>
              <a:cs typeface="Arial" panose="020B0604020202020204" pitchFamily="34" charset="0"/>
            </a:endParaRPr>
          </a:p>
          <a:p>
            <a:pPr algn="ctr"/>
            <a:r>
              <a:rPr lang="en-US" altLang="ko-KR" sz="1400" spc="-50" dirty="0">
                <a:solidFill>
                  <a:schemeClr val="tx1"/>
                </a:solidFill>
                <a:latin typeface="Arial" panose="020B0604020202020204" pitchFamily="34" charset="0"/>
                <a:cs typeface="Arial" panose="020B0604020202020204" pitchFamily="34" charset="0"/>
              </a:rPr>
              <a:t>10% </a:t>
            </a:r>
          </a:p>
          <a:p>
            <a:pPr algn="ctr"/>
            <a:r>
              <a:rPr lang="en-US" altLang="ko-KR" sz="1400" spc="-50" dirty="0">
                <a:solidFill>
                  <a:schemeClr val="tx1"/>
                </a:solidFill>
                <a:latin typeface="Arial" panose="020B0604020202020204" pitchFamily="34" charset="0"/>
                <a:cs typeface="Arial" panose="020B0604020202020204" pitchFamily="34" charset="0"/>
              </a:rPr>
              <a:t>Sucrose</a:t>
            </a:r>
          </a:p>
        </p:txBody>
      </p:sp>
      <p:sp>
        <p:nvSpPr>
          <p:cNvPr id="266" name="TextBox 265">
            <a:extLst>
              <a:ext uri="{FF2B5EF4-FFF2-40B4-BE49-F238E27FC236}">
                <a16:creationId xmlns:a16="http://schemas.microsoft.com/office/drawing/2014/main" id="{4E053191-7C5C-3EBA-FE2E-1E4835B24668}"/>
              </a:ext>
            </a:extLst>
          </p:cNvPr>
          <p:cNvSpPr txBox="1"/>
          <p:nvPr/>
        </p:nvSpPr>
        <p:spPr>
          <a:xfrm>
            <a:off x="5576458" y="28407055"/>
            <a:ext cx="1110999" cy="646331"/>
          </a:xfrm>
          <a:prstGeom prst="rect">
            <a:avLst/>
          </a:prstGeom>
          <a:noFill/>
        </p:spPr>
        <p:txBody>
          <a:bodyPr wrap="square">
            <a:spAutoFit/>
          </a:bodyPr>
          <a:lstStyle/>
          <a:p>
            <a:pPr algn="ctr"/>
            <a:r>
              <a:rPr lang="en-US" altLang="ko-KR" sz="1400" spc="-50" dirty="0">
                <a:solidFill>
                  <a:schemeClr val="tx1"/>
                </a:solidFill>
                <a:latin typeface="Arial" panose="020B0604020202020204" pitchFamily="34" charset="0"/>
                <a:cs typeface="Arial" panose="020B0604020202020204" pitchFamily="34" charset="0"/>
              </a:rPr>
              <a:t>FR1</a:t>
            </a:r>
            <a:endParaRPr lang="en-US" altLang="ko-KR" sz="1100" spc="-50" dirty="0">
              <a:solidFill>
                <a:schemeClr val="tx1"/>
              </a:solidFill>
              <a:latin typeface="Arial" panose="020B0604020202020204" pitchFamily="34" charset="0"/>
              <a:cs typeface="Arial" panose="020B0604020202020204" pitchFamily="34" charset="0"/>
            </a:endParaRPr>
          </a:p>
          <a:p>
            <a:pPr algn="ctr"/>
            <a:r>
              <a:rPr lang="en-US" altLang="ko-KR" sz="1100" spc="-50" dirty="0">
                <a:solidFill>
                  <a:schemeClr val="tx1"/>
                </a:solidFill>
                <a:latin typeface="Arial" panose="020B0604020202020204" pitchFamily="34" charset="0"/>
                <a:cs typeface="Arial" panose="020B0604020202020204" pitchFamily="34" charset="0"/>
              </a:rPr>
              <a:t>10% Sucrose</a:t>
            </a:r>
          </a:p>
          <a:p>
            <a:pPr algn="ctr"/>
            <a:r>
              <a:rPr lang="en-US" altLang="ko-KR" sz="1100" spc="-50" dirty="0">
                <a:latin typeface="Arial" panose="020B0604020202020204" pitchFamily="34" charset="0"/>
                <a:cs typeface="Arial" panose="020B0604020202020204" pitchFamily="34" charset="0"/>
              </a:rPr>
              <a:t>+</a:t>
            </a:r>
            <a:r>
              <a:rPr lang="en-US" altLang="ko-KR" sz="1100" spc="-50" dirty="0">
                <a:solidFill>
                  <a:schemeClr val="tx1"/>
                </a:solidFill>
                <a:latin typeface="Arial" panose="020B0604020202020204" pitchFamily="34" charset="0"/>
                <a:cs typeface="Arial" panose="020B0604020202020204" pitchFamily="34" charset="0"/>
              </a:rPr>
              <a:t>10% Alcohol</a:t>
            </a:r>
          </a:p>
        </p:txBody>
      </p:sp>
      <p:sp>
        <p:nvSpPr>
          <p:cNvPr id="267" name="TextBox 266">
            <a:extLst>
              <a:ext uri="{FF2B5EF4-FFF2-40B4-BE49-F238E27FC236}">
                <a16:creationId xmlns:a16="http://schemas.microsoft.com/office/drawing/2014/main" id="{F5370124-C5C0-2F86-2FB5-32F8E9328B7A}"/>
              </a:ext>
            </a:extLst>
          </p:cNvPr>
          <p:cNvSpPr txBox="1"/>
          <p:nvPr/>
        </p:nvSpPr>
        <p:spPr>
          <a:xfrm>
            <a:off x="6973994" y="29280329"/>
            <a:ext cx="689216" cy="338554"/>
          </a:xfrm>
          <a:prstGeom prst="rect">
            <a:avLst/>
          </a:prstGeom>
          <a:noFill/>
        </p:spPr>
        <p:txBody>
          <a:bodyPr wrap="square">
            <a:spAutoFit/>
          </a:bodyPr>
          <a:lstStyle/>
          <a:p>
            <a:pPr algn="ctr"/>
            <a:r>
              <a:rPr lang="en-US" altLang="ko-KR" sz="1600" dirty="0">
                <a:solidFill>
                  <a:schemeClr val="tx1"/>
                </a:solidFill>
                <a:latin typeface="Arial" panose="020B0604020202020204" pitchFamily="34" charset="0"/>
                <a:cs typeface="Arial" panose="020B0604020202020204" pitchFamily="34" charset="0"/>
              </a:rPr>
              <a:t>1 d</a:t>
            </a:r>
            <a:endParaRPr lang="ko-KR" altLang="en-US" sz="1600" dirty="0">
              <a:latin typeface="Arial" panose="020B0604020202020204" pitchFamily="34" charset="0"/>
              <a:cs typeface="Arial" panose="020B0604020202020204" pitchFamily="34" charset="0"/>
            </a:endParaRPr>
          </a:p>
        </p:txBody>
      </p:sp>
      <p:sp>
        <p:nvSpPr>
          <p:cNvPr id="268" name="TextBox 267">
            <a:extLst>
              <a:ext uri="{FF2B5EF4-FFF2-40B4-BE49-F238E27FC236}">
                <a16:creationId xmlns:a16="http://schemas.microsoft.com/office/drawing/2014/main" id="{15D289B7-64DA-2A37-DA88-CE34A7A5ECE9}"/>
              </a:ext>
            </a:extLst>
          </p:cNvPr>
          <p:cNvSpPr txBox="1"/>
          <p:nvPr/>
        </p:nvSpPr>
        <p:spPr>
          <a:xfrm>
            <a:off x="6781974" y="28407055"/>
            <a:ext cx="1110999" cy="738664"/>
          </a:xfrm>
          <a:prstGeom prst="rect">
            <a:avLst/>
          </a:prstGeom>
          <a:noFill/>
        </p:spPr>
        <p:txBody>
          <a:bodyPr wrap="square">
            <a:spAutoFit/>
          </a:bodyPr>
          <a:lstStyle/>
          <a:p>
            <a:pPr algn="ctr"/>
            <a:r>
              <a:rPr lang="en-US" altLang="ko-KR" sz="1400" spc="-50" dirty="0">
                <a:latin typeface="Arial" panose="020B0604020202020204" pitchFamily="34" charset="0"/>
                <a:cs typeface="Arial" panose="020B0604020202020204" pitchFamily="34" charset="0"/>
              </a:rPr>
              <a:t>FR1</a:t>
            </a:r>
            <a:endParaRPr lang="en-US" altLang="ko-KR" sz="1400" spc="-50" dirty="0">
              <a:solidFill>
                <a:schemeClr val="tx1"/>
              </a:solidFill>
              <a:latin typeface="Arial" panose="020B0604020202020204" pitchFamily="34" charset="0"/>
              <a:cs typeface="Arial" panose="020B0604020202020204" pitchFamily="34" charset="0"/>
            </a:endParaRPr>
          </a:p>
          <a:p>
            <a:pPr algn="ctr"/>
            <a:r>
              <a:rPr lang="en-US" altLang="ko-KR" sz="1400" spc="-50" dirty="0">
                <a:solidFill>
                  <a:schemeClr val="tx1"/>
                </a:solidFill>
                <a:latin typeface="Arial" panose="020B0604020202020204" pitchFamily="34" charset="0"/>
                <a:cs typeface="Arial" panose="020B0604020202020204" pitchFamily="34" charset="0"/>
              </a:rPr>
              <a:t>10% </a:t>
            </a:r>
          </a:p>
          <a:p>
            <a:pPr algn="ctr"/>
            <a:r>
              <a:rPr lang="en-US" altLang="ko-KR" sz="1400" spc="-50" dirty="0">
                <a:solidFill>
                  <a:schemeClr val="tx1"/>
                </a:solidFill>
                <a:latin typeface="Arial" panose="020B0604020202020204" pitchFamily="34" charset="0"/>
                <a:cs typeface="Arial" panose="020B0604020202020204" pitchFamily="34" charset="0"/>
              </a:rPr>
              <a:t>EtOH</a:t>
            </a:r>
          </a:p>
        </p:txBody>
      </p:sp>
      <p:sp>
        <p:nvSpPr>
          <p:cNvPr id="269" name="오른쪽 화살표 38">
            <a:extLst>
              <a:ext uri="{FF2B5EF4-FFF2-40B4-BE49-F238E27FC236}">
                <a16:creationId xmlns:a16="http://schemas.microsoft.com/office/drawing/2014/main" id="{F3D03E7D-06D0-7A9F-3554-3D6B70DB50A2}"/>
              </a:ext>
            </a:extLst>
          </p:cNvPr>
          <p:cNvSpPr/>
          <p:nvPr/>
        </p:nvSpPr>
        <p:spPr>
          <a:xfrm>
            <a:off x="1671104" y="29068636"/>
            <a:ext cx="7624414" cy="206735"/>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3600">
              <a:latin typeface="Arial" panose="020B0604020202020204" pitchFamily="34" charset="0"/>
              <a:cs typeface="Arial" panose="020B0604020202020204" pitchFamily="34" charset="0"/>
            </a:endParaRPr>
          </a:p>
        </p:txBody>
      </p:sp>
      <p:sp>
        <p:nvSpPr>
          <p:cNvPr id="270" name="직사각형 269">
            <a:extLst>
              <a:ext uri="{FF2B5EF4-FFF2-40B4-BE49-F238E27FC236}">
                <a16:creationId xmlns:a16="http://schemas.microsoft.com/office/drawing/2014/main" id="{2DE8D9C7-DDDB-4392-800D-0F4DBFD84AEC}"/>
              </a:ext>
            </a:extLst>
          </p:cNvPr>
          <p:cNvSpPr/>
          <p:nvPr/>
        </p:nvSpPr>
        <p:spPr>
          <a:xfrm>
            <a:off x="6733476" y="27831713"/>
            <a:ext cx="1273368" cy="547357"/>
          </a:xfrm>
          <a:prstGeom prst="rect">
            <a:avLst/>
          </a:prstGeom>
          <a:solidFill>
            <a:srgbClr val="00C1F7"/>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Alcohol seeking</a:t>
            </a:r>
          </a:p>
        </p:txBody>
      </p:sp>
      <p:sp>
        <p:nvSpPr>
          <p:cNvPr id="271" name="Line 135">
            <a:extLst>
              <a:ext uri="{FF2B5EF4-FFF2-40B4-BE49-F238E27FC236}">
                <a16:creationId xmlns:a16="http://schemas.microsoft.com/office/drawing/2014/main" id="{856DA1F2-EA74-832C-B53A-977A6FBCEB0A}"/>
              </a:ext>
            </a:extLst>
          </p:cNvPr>
          <p:cNvSpPr>
            <a:spLocks noChangeShapeType="1"/>
          </p:cNvSpPr>
          <p:nvPr/>
        </p:nvSpPr>
        <p:spPr bwMode="auto">
          <a:xfrm>
            <a:off x="4080657" y="28800363"/>
            <a:ext cx="0" cy="757337"/>
          </a:xfrm>
          <a:prstGeom prst="line">
            <a:avLst/>
          </a:prstGeom>
          <a:noFill/>
          <a:ln w="25400">
            <a:solidFill>
              <a:schemeClr val="tx1"/>
            </a:solidFill>
            <a:round/>
            <a:headEnd/>
            <a:tailEnd/>
          </a:ln>
        </p:spPr>
        <p:txBody>
          <a:bodyPr wrap="none" anchor="ctr"/>
          <a:lstStyle/>
          <a:p>
            <a:endParaRPr lang="en-US" sz="2800">
              <a:latin typeface="Arial" panose="020B0604020202020204" pitchFamily="34" charset="0"/>
              <a:ea typeface="Arial Unicode MS" panose="020B0604020202020204" pitchFamily="50" charset="-127"/>
              <a:cs typeface="Arial" panose="020B0604020202020204" pitchFamily="34" charset="0"/>
            </a:endParaRPr>
          </a:p>
        </p:txBody>
      </p:sp>
      <p:sp>
        <p:nvSpPr>
          <p:cNvPr id="272" name="TextBox 271">
            <a:extLst>
              <a:ext uri="{FF2B5EF4-FFF2-40B4-BE49-F238E27FC236}">
                <a16:creationId xmlns:a16="http://schemas.microsoft.com/office/drawing/2014/main" id="{5A92482D-116A-554F-9C24-59015A3723B8}"/>
              </a:ext>
            </a:extLst>
          </p:cNvPr>
          <p:cNvSpPr txBox="1"/>
          <p:nvPr/>
        </p:nvSpPr>
        <p:spPr>
          <a:xfrm>
            <a:off x="1999675" y="29280329"/>
            <a:ext cx="864428" cy="338554"/>
          </a:xfrm>
          <a:prstGeom prst="rect">
            <a:avLst/>
          </a:prstGeom>
          <a:noFill/>
        </p:spPr>
        <p:txBody>
          <a:bodyPr wrap="square">
            <a:spAutoFit/>
          </a:bodyPr>
          <a:lstStyle/>
          <a:p>
            <a:pPr algn="ctr"/>
            <a:r>
              <a:rPr lang="en-US" altLang="ko-KR" sz="1600" dirty="0">
                <a:latin typeface="Arial" panose="020B0604020202020204" pitchFamily="34" charset="0"/>
                <a:cs typeface="Arial" panose="020B0604020202020204" pitchFamily="34" charset="0"/>
              </a:rPr>
              <a:t>2 </a:t>
            </a:r>
            <a:r>
              <a:rPr lang="en-US" altLang="ko-KR" sz="1600" dirty="0" err="1">
                <a:latin typeface="Arial" panose="020B0604020202020204" pitchFamily="34" charset="0"/>
                <a:cs typeface="Arial" panose="020B0604020202020204" pitchFamily="34" charset="0"/>
              </a:rPr>
              <a:t>wks</a:t>
            </a:r>
            <a:endParaRPr lang="ko-KR" altLang="en-US" sz="1600" dirty="0">
              <a:latin typeface="Arial" panose="020B0604020202020204" pitchFamily="34" charset="0"/>
              <a:cs typeface="Arial" panose="020B0604020202020204" pitchFamily="34" charset="0"/>
            </a:endParaRPr>
          </a:p>
        </p:txBody>
      </p:sp>
      <p:sp>
        <p:nvSpPr>
          <p:cNvPr id="273" name="TextBox 272">
            <a:extLst>
              <a:ext uri="{FF2B5EF4-FFF2-40B4-BE49-F238E27FC236}">
                <a16:creationId xmlns:a16="http://schemas.microsoft.com/office/drawing/2014/main" id="{B7DE5312-9F97-1DE6-47F3-C72A9C6D6CF7}"/>
              </a:ext>
            </a:extLst>
          </p:cNvPr>
          <p:cNvSpPr txBox="1"/>
          <p:nvPr/>
        </p:nvSpPr>
        <p:spPr>
          <a:xfrm>
            <a:off x="1069659" y="28068611"/>
            <a:ext cx="1171956" cy="523220"/>
          </a:xfrm>
          <a:prstGeom prst="rect">
            <a:avLst/>
          </a:prstGeom>
          <a:noFill/>
        </p:spPr>
        <p:txBody>
          <a:bodyPr wrap="square">
            <a:spAutoFit/>
          </a:bodyPr>
          <a:lstStyle/>
          <a:p>
            <a:pPr algn="ctr"/>
            <a:r>
              <a:rPr lang="en-US" altLang="ko-KR" sz="1400" b="1" spc="-50" dirty="0">
                <a:solidFill>
                  <a:schemeClr val="tx1"/>
                </a:solidFill>
                <a:latin typeface="Arial" panose="020B0604020202020204" pitchFamily="34" charset="0"/>
                <a:cs typeface="Arial" panose="020B0604020202020204" pitchFamily="34" charset="0"/>
              </a:rPr>
              <a:t>Virus injection</a:t>
            </a:r>
          </a:p>
        </p:txBody>
      </p:sp>
      <p:cxnSp>
        <p:nvCxnSpPr>
          <p:cNvPr id="274" name="직선 화살표 연결선 273">
            <a:extLst>
              <a:ext uri="{FF2B5EF4-FFF2-40B4-BE49-F238E27FC236}">
                <a16:creationId xmlns:a16="http://schemas.microsoft.com/office/drawing/2014/main" id="{E74F7255-2FA2-A471-1807-B246FF43AD9A}"/>
              </a:ext>
            </a:extLst>
          </p:cNvPr>
          <p:cNvCxnSpPr>
            <a:cxnSpLocks/>
          </p:cNvCxnSpPr>
          <p:nvPr/>
        </p:nvCxnSpPr>
        <p:spPr>
          <a:xfrm>
            <a:off x="1671104" y="28608406"/>
            <a:ext cx="0" cy="38391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79" name="TextBox 278">
            <a:extLst>
              <a:ext uri="{FF2B5EF4-FFF2-40B4-BE49-F238E27FC236}">
                <a16:creationId xmlns:a16="http://schemas.microsoft.com/office/drawing/2014/main" id="{8FEFC51C-1A53-16A3-6090-60D7DE264E9F}"/>
              </a:ext>
            </a:extLst>
          </p:cNvPr>
          <p:cNvSpPr txBox="1"/>
          <p:nvPr/>
        </p:nvSpPr>
        <p:spPr>
          <a:xfrm>
            <a:off x="2497683" y="28099174"/>
            <a:ext cx="1171956" cy="523220"/>
          </a:xfrm>
          <a:prstGeom prst="rect">
            <a:avLst/>
          </a:prstGeom>
          <a:noFill/>
        </p:spPr>
        <p:txBody>
          <a:bodyPr wrap="square">
            <a:spAutoFit/>
          </a:bodyPr>
          <a:lstStyle/>
          <a:p>
            <a:pPr algn="ctr"/>
            <a:r>
              <a:rPr lang="en-US" altLang="ko-KR" sz="1400" b="1" spc="-50" dirty="0">
                <a:solidFill>
                  <a:schemeClr val="tx1"/>
                </a:solidFill>
                <a:latin typeface="Arial" panose="020B0604020202020204" pitchFamily="34" charset="0"/>
                <a:cs typeface="Arial" panose="020B0604020202020204" pitchFamily="34" charset="0"/>
              </a:rPr>
              <a:t>Optic fiber implant</a:t>
            </a:r>
          </a:p>
        </p:txBody>
      </p:sp>
      <p:cxnSp>
        <p:nvCxnSpPr>
          <p:cNvPr id="280" name="직선 화살표 연결선 279">
            <a:extLst>
              <a:ext uri="{FF2B5EF4-FFF2-40B4-BE49-F238E27FC236}">
                <a16:creationId xmlns:a16="http://schemas.microsoft.com/office/drawing/2014/main" id="{5397EAA8-2CED-0DD7-7409-EDDB4848B3C8}"/>
              </a:ext>
            </a:extLst>
          </p:cNvPr>
          <p:cNvCxnSpPr>
            <a:cxnSpLocks/>
          </p:cNvCxnSpPr>
          <p:nvPr/>
        </p:nvCxnSpPr>
        <p:spPr>
          <a:xfrm>
            <a:off x="3099128" y="28638969"/>
            <a:ext cx="0" cy="38391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83" name="TextBox 282">
            <a:extLst>
              <a:ext uri="{FF2B5EF4-FFF2-40B4-BE49-F238E27FC236}">
                <a16:creationId xmlns:a16="http://schemas.microsoft.com/office/drawing/2014/main" id="{7BD0DA78-A3F9-B50D-C569-0A63C64398A6}"/>
              </a:ext>
            </a:extLst>
          </p:cNvPr>
          <p:cNvSpPr txBox="1"/>
          <p:nvPr/>
        </p:nvSpPr>
        <p:spPr>
          <a:xfrm>
            <a:off x="8197315" y="27956854"/>
            <a:ext cx="1837134" cy="523220"/>
          </a:xfrm>
          <a:prstGeom prst="rect">
            <a:avLst/>
          </a:prstGeom>
          <a:noFill/>
        </p:spPr>
        <p:txBody>
          <a:bodyPr wrap="square">
            <a:spAutoFit/>
          </a:bodyPr>
          <a:lstStyle/>
          <a:p>
            <a:pPr algn="ctr"/>
            <a:r>
              <a:rPr lang="en-US" altLang="ko-KR" sz="1400" b="1" spc="-50" dirty="0">
                <a:solidFill>
                  <a:schemeClr val="tx1"/>
                </a:solidFill>
                <a:latin typeface="Arial" panose="020B0604020202020204" pitchFamily="34" charset="0"/>
                <a:cs typeface="Arial" panose="020B0604020202020204" pitchFamily="34" charset="0"/>
              </a:rPr>
              <a:t>Fiber Photometry with TTL output</a:t>
            </a:r>
          </a:p>
        </p:txBody>
      </p:sp>
      <p:cxnSp>
        <p:nvCxnSpPr>
          <p:cNvPr id="284" name="직선 화살표 연결선 283">
            <a:extLst>
              <a:ext uri="{FF2B5EF4-FFF2-40B4-BE49-F238E27FC236}">
                <a16:creationId xmlns:a16="http://schemas.microsoft.com/office/drawing/2014/main" id="{6B20D299-74D3-C045-D0EC-9BC33D4BFEFA}"/>
              </a:ext>
            </a:extLst>
          </p:cNvPr>
          <p:cNvCxnSpPr>
            <a:cxnSpLocks/>
            <a:stCxn id="283" idx="2"/>
            <a:endCxn id="268" idx="3"/>
          </p:cNvCxnSpPr>
          <p:nvPr/>
        </p:nvCxnSpPr>
        <p:spPr>
          <a:xfrm flipH="1">
            <a:off x="7892973" y="28480074"/>
            <a:ext cx="1222909" cy="29631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87" name="TextBox 286">
            <a:extLst>
              <a:ext uri="{FF2B5EF4-FFF2-40B4-BE49-F238E27FC236}">
                <a16:creationId xmlns:a16="http://schemas.microsoft.com/office/drawing/2014/main" id="{62DA7531-6BCE-B1AD-1BC5-5D7BC5FA36C1}"/>
              </a:ext>
            </a:extLst>
          </p:cNvPr>
          <p:cNvSpPr txBox="1"/>
          <p:nvPr/>
        </p:nvSpPr>
        <p:spPr>
          <a:xfrm>
            <a:off x="3110551" y="29280329"/>
            <a:ext cx="864428" cy="338554"/>
          </a:xfrm>
          <a:prstGeom prst="rect">
            <a:avLst/>
          </a:prstGeom>
          <a:noFill/>
        </p:spPr>
        <p:txBody>
          <a:bodyPr wrap="square">
            <a:spAutoFit/>
          </a:bodyPr>
          <a:lstStyle/>
          <a:p>
            <a:pPr algn="ctr"/>
            <a:r>
              <a:rPr lang="en-US" altLang="ko-KR" sz="1600" dirty="0">
                <a:latin typeface="Arial" panose="020B0604020202020204" pitchFamily="34" charset="0"/>
                <a:cs typeface="Arial" panose="020B0604020202020204" pitchFamily="34" charset="0"/>
              </a:rPr>
              <a:t>1 </a:t>
            </a:r>
            <a:r>
              <a:rPr lang="en-US" altLang="ko-KR" sz="1600" dirty="0" err="1">
                <a:latin typeface="Arial" panose="020B0604020202020204" pitchFamily="34" charset="0"/>
                <a:cs typeface="Arial" panose="020B0604020202020204" pitchFamily="34" charset="0"/>
              </a:rPr>
              <a:t>wk</a:t>
            </a:r>
            <a:endParaRPr lang="ko-KR" altLang="en-US" sz="1600" dirty="0">
              <a:latin typeface="Arial" panose="020B0604020202020204" pitchFamily="34" charset="0"/>
              <a:cs typeface="Arial" panose="020B0604020202020204" pitchFamily="34" charset="0"/>
            </a:endParaRPr>
          </a:p>
        </p:txBody>
      </p:sp>
      <p:sp>
        <p:nvSpPr>
          <p:cNvPr id="288" name="TextBox 287">
            <a:extLst>
              <a:ext uri="{FF2B5EF4-FFF2-40B4-BE49-F238E27FC236}">
                <a16:creationId xmlns:a16="http://schemas.microsoft.com/office/drawing/2014/main" id="{0C334598-A5B6-5201-C0CE-B19184FCF0F8}"/>
              </a:ext>
            </a:extLst>
          </p:cNvPr>
          <p:cNvSpPr txBox="1"/>
          <p:nvPr/>
        </p:nvSpPr>
        <p:spPr>
          <a:xfrm>
            <a:off x="656936" y="27136201"/>
            <a:ext cx="11266739" cy="646331"/>
          </a:xfrm>
          <a:prstGeom prst="rect">
            <a:avLst/>
          </a:prstGeom>
          <a:noFill/>
        </p:spPr>
        <p:txBody>
          <a:bodyPr wrap="none" rtlCol="0">
            <a:spAutoFit/>
          </a:bodyPr>
          <a:lstStyle/>
          <a:p>
            <a:r>
              <a:rPr lang="en-US" altLang="ko-KR" sz="3600" b="1" spc="-150" dirty="0">
                <a:latin typeface="Arial" panose="020B0604020202020204" pitchFamily="34" charset="0"/>
                <a:cs typeface="Arial" panose="020B0604020202020204" pitchFamily="34" charset="0"/>
              </a:rPr>
              <a:t>Fiber photometry of the </a:t>
            </a:r>
            <a:r>
              <a:rPr lang="en-US" altLang="ko-KR" sz="3600" b="1" spc="-150" dirty="0" err="1">
                <a:latin typeface="Arial" panose="020B0604020202020204" pitchFamily="34" charset="0"/>
                <a:cs typeface="Arial" panose="020B0604020202020204" pitchFamily="34" charset="0"/>
              </a:rPr>
              <a:t>mPFC</a:t>
            </a:r>
            <a:r>
              <a:rPr lang="en-US" altLang="ko-KR" sz="3600" b="1" spc="-150" dirty="0">
                <a:latin typeface="Arial" panose="020B0604020202020204" pitchFamily="34" charset="0"/>
                <a:cs typeface="Arial" panose="020B0604020202020204" pitchFamily="34" charset="0"/>
              </a:rPr>
              <a:t> during the EtOH SA FR1</a:t>
            </a:r>
            <a:endParaRPr lang="ko-KR" altLang="en-US" sz="3600" b="1" spc="-150" dirty="0">
              <a:latin typeface="Arial" panose="020B0604020202020204" pitchFamily="34" charset="0"/>
              <a:cs typeface="Arial" panose="020B0604020202020204" pitchFamily="34" charset="0"/>
            </a:endParaRPr>
          </a:p>
        </p:txBody>
      </p:sp>
      <p:pic>
        <p:nvPicPr>
          <p:cNvPr id="289" name="그림 288" descr="텍스트, 도표, 라인, 그래프이(가) 표시된 사진&#10;&#10;자동 생성된 설명">
            <a:extLst>
              <a:ext uri="{FF2B5EF4-FFF2-40B4-BE49-F238E27FC236}">
                <a16:creationId xmlns:a16="http://schemas.microsoft.com/office/drawing/2014/main" id="{0AAB7380-CAF2-284D-0297-0D159846913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247432" y="29645873"/>
            <a:ext cx="2878903" cy="2160000"/>
          </a:xfrm>
          <a:prstGeom prst="rect">
            <a:avLst/>
          </a:prstGeom>
        </p:spPr>
      </p:pic>
      <p:pic>
        <p:nvPicPr>
          <p:cNvPr id="290" name="그림 289" descr="텍스트, 도표, 라인, 폰트이(가) 표시된 사진&#10;&#10;자동 생성된 설명">
            <a:extLst>
              <a:ext uri="{FF2B5EF4-FFF2-40B4-BE49-F238E27FC236}">
                <a16:creationId xmlns:a16="http://schemas.microsoft.com/office/drawing/2014/main" id="{F3466AD0-2886-7E2A-0456-EDC149BBE2A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970606" y="29635101"/>
            <a:ext cx="2878903" cy="2160000"/>
          </a:xfrm>
          <a:prstGeom prst="rect">
            <a:avLst/>
          </a:prstGeom>
        </p:spPr>
      </p:pic>
      <p:pic>
        <p:nvPicPr>
          <p:cNvPr id="291" name="그림 290" descr="텍스트, 도표, 라인, 그래프이(가) 표시된 사진&#10;&#10;자동 생성된 설명">
            <a:extLst>
              <a:ext uri="{FF2B5EF4-FFF2-40B4-BE49-F238E27FC236}">
                <a16:creationId xmlns:a16="http://schemas.microsoft.com/office/drawing/2014/main" id="{E90CEDAE-A074-5C4B-4DFD-CBACF544B089}"/>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980442" y="29635101"/>
            <a:ext cx="2878904" cy="2160000"/>
          </a:xfrm>
          <a:prstGeom prst="rect">
            <a:avLst/>
          </a:prstGeom>
        </p:spPr>
      </p:pic>
      <p:sp>
        <p:nvSpPr>
          <p:cNvPr id="292" name="TextBox 291">
            <a:extLst>
              <a:ext uri="{FF2B5EF4-FFF2-40B4-BE49-F238E27FC236}">
                <a16:creationId xmlns:a16="http://schemas.microsoft.com/office/drawing/2014/main" id="{B686767E-EB9B-C647-D1C2-1D374FB84C44}"/>
              </a:ext>
            </a:extLst>
          </p:cNvPr>
          <p:cNvSpPr txBox="1"/>
          <p:nvPr/>
        </p:nvSpPr>
        <p:spPr>
          <a:xfrm>
            <a:off x="1619242" y="31741770"/>
            <a:ext cx="1460392" cy="461665"/>
          </a:xfrm>
          <a:prstGeom prst="rect">
            <a:avLst/>
          </a:prstGeom>
          <a:noFill/>
        </p:spPr>
        <p:txBody>
          <a:bodyPr wrap="square" rtlCol="0">
            <a:spAutoFit/>
          </a:bodyPr>
          <a:lstStyle/>
          <a:p>
            <a:r>
              <a:rPr lang="en-US" altLang="ko-KR" sz="1200" spc="-50" dirty="0">
                <a:latin typeface="Arial" panose="020B0604020202020204" pitchFamily="34" charset="0"/>
                <a:cs typeface="Arial" panose="020B0604020202020204" pitchFamily="34" charset="0"/>
              </a:rPr>
              <a:t>Active lever press</a:t>
            </a:r>
          </a:p>
          <a:p>
            <a:r>
              <a:rPr lang="en-US" altLang="ko-KR" sz="1200" spc="-50" dirty="0">
                <a:latin typeface="Arial" panose="020B0604020202020204" pitchFamily="34" charset="0"/>
                <a:cs typeface="Arial" panose="020B0604020202020204" pitchFamily="34" charset="0"/>
              </a:rPr>
              <a:t>/Alcohol out</a:t>
            </a:r>
            <a:endParaRPr lang="ko-KR" altLang="en-US" sz="1200" spc="-50" dirty="0">
              <a:latin typeface="Arial" panose="020B0604020202020204" pitchFamily="34" charset="0"/>
              <a:cs typeface="Arial" panose="020B0604020202020204" pitchFamily="34" charset="0"/>
            </a:endParaRPr>
          </a:p>
        </p:txBody>
      </p:sp>
      <p:cxnSp>
        <p:nvCxnSpPr>
          <p:cNvPr id="295" name="직선 화살표 연결선 294">
            <a:extLst>
              <a:ext uri="{FF2B5EF4-FFF2-40B4-BE49-F238E27FC236}">
                <a16:creationId xmlns:a16="http://schemas.microsoft.com/office/drawing/2014/main" id="{7FA5CEE6-5305-376D-B614-161E880603AE}"/>
              </a:ext>
            </a:extLst>
          </p:cNvPr>
          <p:cNvCxnSpPr>
            <a:cxnSpLocks/>
          </p:cNvCxnSpPr>
          <p:nvPr/>
        </p:nvCxnSpPr>
        <p:spPr>
          <a:xfrm flipH="1" flipV="1">
            <a:off x="1637198" y="31684994"/>
            <a:ext cx="0" cy="2189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8" name="직사각형 25">
            <a:extLst>
              <a:ext uri="{FF2B5EF4-FFF2-40B4-BE49-F238E27FC236}">
                <a16:creationId xmlns:a16="http://schemas.microsoft.com/office/drawing/2014/main" id="{060A008F-C559-41CF-A0E0-BA8EBFBE39E1}"/>
              </a:ext>
            </a:extLst>
          </p:cNvPr>
          <p:cNvSpPr/>
          <p:nvPr/>
        </p:nvSpPr>
        <p:spPr>
          <a:xfrm>
            <a:off x="751670" y="29620418"/>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C</a:t>
            </a:r>
          </a:p>
        </p:txBody>
      </p:sp>
      <p:sp>
        <p:nvSpPr>
          <p:cNvPr id="299" name="TextBox 298">
            <a:extLst>
              <a:ext uri="{FF2B5EF4-FFF2-40B4-BE49-F238E27FC236}">
                <a16:creationId xmlns:a16="http://schemas.microsoft.com/office/drawing/2014/main" id="{E8CB0FFB-76DE-1B0D-BB27-37F62C8EB56F}"/>
              </a:ext>
            </a:extLst>
          </p:cNvPr>
          <p:cNvSpPr txBox="1"/>
          <p:nvPr/>
        </p:nvSpPr>
        <p:spPr>
          <a:xfrm>
            <a:off x="9818093" y="30343623"/>
            <a:ext cx="3689392" cy="1815882"/>
          </a:xfrm>
          <a:prstGeom prst="rect">
            <a:avLst/>
          </a:prstGeom>
          <a:noFill/>
        </p:spPr>
        <p:txBody>
          <a:bodyPr wrap="square" rtlCol="0">
            <a:spAutoFit/>
          </a:bodyPr>
          <a:lstStyle/>
          <a:p>
            <a:pPr algn="just">
              <a:lnSpc>
                <a:spcPct val="80000"/>
              </a:lnSpc>
            </a:pPr>
            <a:r>
              <a:rPr lang="en-US" altLang="ko-KR" sz="1400" dirty="0">
                <a:latin typeface="Arial" panose="020B0604020202020204" pitchFamily="34" charset="0"/>
                <a:cs typeface="Arial" panose="020B0604020202020204" pitchFamily="34" charset="0"/>
              </a:rPr>
              <a:t>(A) Experimental scheme of the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 fiber photometry during the EtOH oral self-administration FR1 session. (B) schematic illustration of viral injection and optic fiber implant in the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 (C) representative images of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 fiber photometry during the FR1 session.</a:t>
            </a:r>
            <a:r>
              <a:rPr lang="ko-KR" altLang="en-US" sz="1400" dirty="0">
                <a:latin typeface="Arial" panose="020B0604020202020204" pitchFamily="34" charset="0"/>
                <a:cs typeface="Arial" panose="020B0604020202020204" pitchFamily="34" charset="0"/>
              </a:rPr>
              <a:t> </a:t>
            </a:r>
            <a:r>
              <a:rPr lang="en-US" altLang="ko-KR" sz="1400" dirty="0">
                <a:latin typeface="Arial" panose="020B0604020202020204" pitchFamily="34" charset="0"/>
                <a:cs typeface="Arial" panose="020B0604020202020204" pitchFamily="34" charset="0"/>
              </a:rPr>
              <a:t>Laser irradiation was controlled TTL by signals. TTL signal was generated for 10 seconds by pressing an active lever and outputting an EtOH port.</a:t>
            </a:r>
            <a:endParaRPr lang="ko-KR" altLang="en-US" sz="1400" dirty="0">
              <a:latin typeface="Arial" panose="020B0604020202020204" pitchFamily="34" charset="0"/>
              <a:cs typeface="Arial" panose="020B0604020202020204" pitchFamily="34" charset="0"/>
            </a:endParaRPr>
          </a:p>
        </p:txBody>
      </p:sp>
      <p:sp>
        <p:nvSpPr>
          <p:cNvPr id="301" name="Line 119">
            <a:extLst>
              <a:ext uri="{FF2B5EF4-FFF2-40B4-BE49-F238E27FC236}">
                <a16:creationId xmlns:a16="http://schemas.microsoft.com/office/drawing/2014/main" id="{3EE26D91-F77A-2034-025A-A90E1DB7E564}"/>
              </a:ext>
            </a:extLst>
          </p:cNvPr>
          <p:cNvSpPr>
            <a:spLocks noChangeShapeType="1"/>
          </p:cNvSpPr>
          <p:nvPr/>
        </p:nvSpPr>
        <p:spPr bwMode="auto">
          <a:xfrm>
            <a:off x="19173653" y="27640351"/>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02" name="Line 135">
            <a:extLst>
              <a:ext uri="{FF2B5EF4-FFF2-40B4-BE49-F238E27FC236}">
                <a16:creationId xmlns:a16="http://schemas.microsoft.com/office/drawing/2014/main" id="{139AEBDD-F8E9-A793-C5DE-E246D506D879}"/>
              </a:ext>
            </a:extLst>
          </p:cNvPr>
          <p:cNvSpPr>
            <a:spLocks noChangeShapeType="1"/>
          </p:cNvSpPr>
          <p:nvPr/>
        </p:nvSpPr>
        <p:spPr bwMode="auto">
          <a:xfrm>
            <a:off x="21281517" y="27640351"/>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03" name="Line 135">
            <a:extLst>
              <a:ext uri="{FF2B5EF4-FFF2-40B4-BE49-F238E27FC236}">
                <a16:creationId xmlns:a16="http://schemas.microsoft.com/office/drawing/2014/main" id="{409C87E5-70D7-DC07-2FA7-323B337008F2}"/>
              </a:ext>
            </a:extLst>
          </p:cNvPr>
          <p:cNvSpPr>
            <a:spLocks noChangeShapeType="1"/>
          </p:cNvSpPr>
          <p:nvPr/>
        </p:nvSpPr>
        <p:spPr bwMode="auto">
          <a:xfrm>
            <a:off x="22481447" y="27640351"/>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04" name="직사각형 303">
            <a:extLst>
              <a:ext uri="{FF2B5EF4-FFF2-40B4-BE49-F238E27FC236}">
                <a16:creationId xmlns:a16="http://schemas.microsoft.com/office/drawing/2014/main" id="{F5B8FF99-117C-4A2F-06A8-74DEF49B8C8E}"/>
              </a:ext>
            </a:extLst>
          </p:cNvPr>
          <p:cNvSpPr/>
          <p:nvPr/>
        </p:nvSpPr>
        <p:spPr>
          <a:xfrm>
            <a:off x="21321822" y="26276898"/>
            <a:ext cx="1117529" cy="858216"/>
          </a:xfrm>
          <a:prstGeom prst="rect">
            <a:avLst/>
          </a:prstGeom>
          <a:solidFill>
            <a:srgbClr val="004A9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mj-ea"/>
                <a:cs typeface="Arial" panose="020B0604020202020204" pitchFamily="34" charset="0"/>
              </a:rPr>
              <a:t>Alcohol </a:t>
            </a:r>
          </a:p>
          <a:p>
            <a:pPr algn="ctr"/>
            <a:r>
              <a:rPr lang="en-US" sz="1400" b="1" dirty="0">
                <a:solidFill>
                  <a:schemeClr val="bg1"/>
                </a:solidFill>
                <a:latin typeface="Arial" panose="020B0604020202020204" pitchFamily="34" charset="0"/>
                <a:ea typeface="+mj-ea"/>
                <a:cs typeface="Arial" panose="020B0604020202020204" pitchFamily="34" charset="0"/>
              </a:rPr>
              <a:t>motivation</a:t>
            </a:r>
          </a:p>
          <a:p>
            <a:pPr algn="ctr"/>
            <a:r>
              <a:rPr lang="en-US" altLang="ko-KR" sz="1200" dirty="0">
                <a:solidFill>
                  <a:schemeClr val="bg1"/>
                </a:solidFill>
                <a:latin typeface="Arial" panose="020B0604020202020204" pitchFamily="34" charset="0"/>
                <a:ea typeface="+mj-ea"/>
                <a:cs typeface="Arial" panose="020B0604020202020204" pitchFamily="34" charset="0"/>
              </a:rPr>
              <a:t>(1d) </a:t>
            </a:r>
          </a:p>
        </p:txBody>
      </p:sp>
      <p:sp>
        <p:nvSpPr>
          <p:cNvPr id="305" name="직사각형 304">
            <a:extLst>
              <a:ext uri="{FF2B5EF4-FFF2-40B4-BE49-F238E27FC236}">
                <a16:creationId xmlns:a16="http://schemas.microsoft.com/office/drawing/2014/main" id="{99205777-ED09-15B2-1C91-F5627381ECD7}"/>
              </a:ext>
            </a:extLst>
          </p:cNvPr>
          <p:cNvSpPr/>
          <p:nvPr/>
        </p:nvSpPr>
        <p:spPr>
          <a:xfrm>
            <a:off x="16693745" y="26276898"/>
            <a:ext cx="2458565" cy="858216"/>
          </a:xfrm>
          <a:prstGeom prst="rect">
            <a:avLst/>
          </a:prstGeom>
          <a:solidFill>
            <a:srgbClr val="BDF1FF"/>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 </a:t>
            </a:r>
            <a:r>
              <a:rPr lang="en-US" altLang="ko-KR" sz="1600" b="1" dirty="0">
                <a:solidFill>
                  <a:schemeClr val="tx1"/>
                </a:solidFill>
                <a:latin typeface="Arial" panose="020B0604020202020204" pitchFamily="34" charset="0"/>
                <a:ea typeface="+mj-ea"/>
                <a:cs typeface="Arial" panose="020B0604020202020204" pitchFamily="34" charset="0"/>
              </a:rPr>
              <a:t>Lever press training </a:t>
            </a:r>
          </a:p>
          <a:p>
            <a:pPr algn="ctr"/>
            <a:r>
              <a:rPr lang="en-US" sz="1400" dirty="0">
                <a:solidFill>
                  <a:schemeClr val="tx1"/>
                </a:solidFill>
                <a:latin typeface="Arial" panose="020B0604020202020204" pitchFamily="34" charset="0"/>
                <a:ea typeface="+mj-ea"/>
                <a:cs typeface="Arial" panose="020B0604020202020204" pitchFamily="34" charset="0"/>
              </a:rPr>
              <a:t>(5d + </a:t>
            </a:r>
            <a:r>
              <a:rPr lang="el-GR" sz="1400" dirty="0">
                <a:solidFill>
                  <a:schemeClr val="tx1"/>
                </a:solidFill>
                <a:latin typeface="Arial" panose="020B0604020202020204" pitchFamily="34" charset="0"/>
                <a:ea typeface="+mj-ea"/>
                <a:cs typeface="Arial" panose="020B0604020202020204" pitchFamily="34" charset="0"/>
              </a:rPr>
              <a:t>α</a:t>
            </a:r>
            <a:r>
              <a:rPr lang="en-US" sz="1400" dirty="0">
                <a:solidFill>
                  <a:schemeClr val="tx1"/>
                </a:solidFill>
                <a:latin typeface="Arial" panose="020B0604020202020204" pitchFamily="34" charset="0"/>
                <a:ea typeface="+mj-ea"/>
                <a:cs typeface="Arial" panose="020B0604020202020204" pitchFamily="34" charset="0"/>
              </a:rPr>
              <a:t>)</a:t>
            </a:r>
            <a:r>
              <a:rPr lang="en-US" sz="1600" dirty="0">
                <a:solidFill>
                  <a:schemeClr val="tx1"/>
                </a:solidFill>
                <a:latin typeface="Arial" panose="020B0604020202020204" pitchFamily="34" charset="0"/>
                <a:ea typeface="+mj-ea"/>
                <a:cs typeface="Arial" panose="020B0604020202020204" pitchFamily="34" charset="0"/>
              </a:rPr>
              <a:t> </a:t>
            </a:r>
          </a:p>
        </p:txBody>
      </p:sp>
      <p:sp>
        <p:nvSpPr>
          <p:cNvPr id="306" name="Line 119">
            <a:extLst>
              <a:ext uri="{FF2B5EF4-FFF2-40B4-BE49-F238E27FC236}">
                <a16:creationId xmlns:a16="http://schemas.microsoft.com/office/drawing/2014/main" id="{14143CEF-607A-B1C0-DF34-0D49FCCB4459}"/>
              </a:ext>
            </a:extLst>
          </p:cNvPr>
          <p:cNvSpPr>
            <a:spLocks noChangeShapeType="1"/>
          </p:cNvSpPr>
          <p:nvPr/>
        </p:nvSpPr>
        <p:spPr bwMode="auto">
          <a:xfrm>
            <a:off x="18155489" y="27747627"/>
            <a:ext cx="0" cy="643662"/>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07" name="TextBox 306">
            <a:extLst>
              <a:ext uri="{FF2B5EF4-FFF2-40B4-BE49-F238E27FC236}">
                <a16:creationId xmlns:a16="http://schemas.microsoft.com/office/drawing/2014/main" id="{1A48DCA3-9763-84AE-5E34-8F2907AD832F}"/>
              </a:ext>
            </a:extLst>
          </p:cNvPr>
          <p:cNvSpPr txBox="1"/>
          <p:nvPr/>
        </p:nvSpPr>
        <p:spPr>
          <a:xfrm>
            <a:off x="17104369" y="28150803"/>
            <a:ext cx="805873"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 d</a:t>
            </a:r>
            <a:r>
              <a:rPr lang="en-US" altLang="ko-KR" dirty="0">
                <a:latin typeface="Arial" panose="020B0604020202020204" pitchFamily="34" charset="0"/>
                <a:cs typeface="Arial" panose="020B0604020202020204" pitchFamily="34" charset="0"/>
              </a:rPr>
              <a:t>+α</a:t>
            </a:r>
            <a:endParaRPr lang="ko-KR" altLang="en-US" dirty="0">
              <a:latin typeface="Arial" panose="020B0604020202020204" pitchFamily="34" charset="0"/>
              <a:cs typeface="Arial" panose="020B0604020202020204" pitchFamily="34" charset="0"/>
            </a:endParaRPr>
          </a:p>
        </p:txBody>
      </p:sp>
      <p:sp>
        <p:nvSpPr>
          <p:cNvPr id="308" name="TextBox 307">
            <a:extLst>
              <a:ext uri="{FF2B5EF4-FFF2-40B4-BE49-F238E27FC236}">
                <a16:creationId xmlns:a16="http://schemas.microsoft.com/office/drawing/2014/main" id="{70C21895-32DC-FB7B-ABD7-0BE9791F6E16}"/>
              </a:ext>
            </a:extLst>
          </p:cNvPr>
          <p:cNvSpPr txBox="1"/>
          <p:nvPr/>
        </p:nvSpPr>
        <p:spPr>
          <a:xfrm>
            <a:off x="18335968" y="28150803"/>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 d</a:t>
            </a:r>
            <a:endParaRPr lang="ko-KR" altLang="en-US" dirty="0">
              <a:latin typeface="Arial" panose="020B0604020202020204" pitchFamily="34" charset="0"/>
              <a:cs typeface="Arial" panose="020B0604020202020204" pitchFamily="34" charset="0"/>
            </a:endParaRPr>
          </a:p>
        </p:txBody>
      </p:sp>
      <p:sp>
        <p:nvSpPr>
          <p:cNvPr id="309" name="TextBox 308">
            <a:extLst>
              <a:ext uri="{FF2B5EF4-FFF2-40B4-BE49-F238E27FC236}">
                <a16:creationId xmlns:a16="http://schemas.microsoft.com/office/drawing/2014/main" id="{6EC70467-955E-DD55-2093-ECAC5003E19A}"/>
              </a:ext>
            </a:extLst>
          </p:cNvPr>
          <p:cNvSpPr txBox="1"/>
          <p:nvPr/>
        </p:nvSpPr>
        <p:spPr>
          <a:xfrm>
            <a:off x="16894252" y="27185579"/>
            <a:ext cx="1127194"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FR1</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Sucrose</a:t>
            </a:r>
          </a:p>
        </p:txBody>
      </p:sp>
      <p:sp>
        <p:nvSpPr>
          <p:cNvPr id="310" name="TextBox 309">
            <a:extLst>
              <a:ext uri="{FF2B5EF4-FFF2-40B4-BE49-F238E27FC236}">
                <a16:creationId xmlns:a16="http://schemas.microsoft.com/office/drawing/2014/main" id="{1561797D-80DE-0608-77C7-44776EB9F96D}"/>
              </a:ext>
            </a:extLst>
          </p:cNvPr>
          <p:cNvSpPr txBox="1"/>
          <p:nvPr/>
        </p:nvSpPr>
        <p:spPr>
          <a:xfrm>
            <a:off x="18136790" y="27185579"/>
            <a:ext cx="1059402" cy="707886"/>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endParaRPr lang="en-US" altLang="ko-KR" sz="1200" spc="-50" dirty="0">
              <a:solidFill>
                <a:schemeClr val="tx1"/>
              </a:solidFill>
              <a:latin typeface="Arial" panose="020B0604020202020204" pitchFamily="34" charset="0"/>
              <a:cs typeface="Arial" panose="020B0604020202020204" pitchFamily="34" charset="0"/>
            </a:endParaRPr>
          </a:p>
          <a:p>
            <a:pPr algn="ctr"/>
            <a:r>
              <a:rPr lang="en-US" altLang="ko-KR" sz="1200" spc="-50" dirty="0">
                <a:solidFill>
                  <a:schemeClr val="tx1"/>
                </a:solidFill>
                <a:latin typeface="Arial" panose="020B0604020202020204" pitchFamily="34" charset="0"/>
                <a:cs typeface="Arial" panose="020B0604020202020204" pitchFamily="34" charset="0"/>
              </a:rPr>
              <a:t>10% Sucrose</a:t>
            </a:r>
          </a:p>
          <a:p>
            <a:pPr algn="ctr"/>
            <a:r>
              <a:rPr lang="en-US" altLang="ko-KR" sz="1200" spc="-50" dirty="0">
                <a:latin typeface="Arial" panose="020B0604020202020204" pitchFamily="34" charset="0"/>
                <a:cs typeface="Arial" panose="020B0604020202020204" pitchFamily="34" charset="0"/>
              </a:rPr>
              <a:t>+</a:t>
            </a:r>
            <a:r>
              <a:rPr lang="en-US" altLang="ko-KR" sz="1200" spc="-50" dirty="0">
                <a:solidFill>
                  <a:schemeClr val="tx1"/>
                </a:solidFill>
                <a:latin typeface="Arial" panose="020B0604020202020204" pitchFamily="34" charset="0"/>
                <a:cs typeface="Arial" panose="020B0604020202020204" pitchFamily="34" charset="0"/>
              </a:rPr>
              <a:t>10% Alcohol</a:t>
            </a:r>
          </a:p>
        </p:txBody>
      </p:sp>
      <p:sp>
        <p:nvSpPr>
          <p:cNvPr id="311" name="TextBox 310">
            <a:extLst>
              <a:ext uri="{FF2B5EF4-FFF2-40B4-BE49-F238E27FC236}">
                <a16:creationId xmlns:a16="http://schemas.microsoft.com/office/drawing/2014/main" id="{8419C2A0-20D4-E28A-4716-88C230112B19}"/>
              </a:ext>
            </a:extLst>
          </p:cNvPr>
          <p:cNvSpPr txBox="1"/>
          <p:nvPr/>
        </p:nvSpPr>
        <p:spPr>
          <a:xfrm>
            <a:off x="19469422" y="28150803"/>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 d</a:t>
            </a:r>
            <a:endParaRPr lang="ko-KR" altLang="en-US" dirty="0">
              <a:latin typeface="Arial" panose="020B0604020202020204" pitchFamily="34" charset="0"/>
              <a:cs typeface="Arial" panose="020B0604020202020204" pitchFamily="34" charset="0"/>
            </a:endParaRPr>
          </a:p>
        </p:txBody>
      </p:sp>
      <p:sp>
        <p:nvSpPr>
          <p:cNvPr id="312" name="TextBox 311">
            <a:extLst>
              <a:ext uri="{FF2B5EF4-FFF2-40B4-BE49-F238E27FC236}">
                <a16:creationId xmlns:a16="http://schemas.microsoft.com/office/drawing/2014/main" id="{83A22703-AD95-6957-56C0-6F98F4559A58}"/>
              </a:ext>
            </a:extLst>
          </p:cNvPr>
          <p:cNvSpPr txBox="1"/>
          <p:nvPr/>
        </p:nvSpPr>
        <p:spPr>
          <a:xfrm>
            <a:off x="20523355" y="28150803"/>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 d</a:t>
            </a:r>
            <a:endParaRPr lang="ko-KR" altLang="en-US" dirty="0">
              <a:latin typeface="Arial" panose="020B0604020202020204" pitchFamily="34" charset="0"/>
              <a:cs typeface="Arial" panose="020B0604020202020204" pitchFamily="34" charset="0"/>
            </a:endParaRPr>
          </a:p>
        </p:txBody>
      </p:sp>
      <p:sp>
        <p:nvSpPr>
          <p:cNvPr id="313" name="Line 119">
            <a:extLst>
              <a:ext uri="{FF2B5EF4-FFF2-40B4-BE49-F238E27FC236}">
                <a16:creationId xmlns:a16="http://schemas.microsoft.com/office/drawing/2014/main" id="{13330519-156F-3438-FD55-ABB90187C4A6}"/>
              </a:ext>
            </a:extLst>
          </p:cNvPr>
          <p:cNvSpPr>
            <a:spLocks noChangeShapeType="1"/>
          </p:cNvSpPr>
          <p:nvPr/>
        </p:nvSpPr>
        <p:spPr bwMode="auto">
          <a:xfrm>
            <a:off x="20422400" y="27747627"/>
            <a:ext cx="0" cy="643662"/>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14" name="TextBox 313">
            <a:extLst>
              <a:ext uri="{FF2B5EF4-FFF2-40B4-BE49-F238E27FC236}">
                <a16:creationId xmlns:a16="http://schemas.microsoft.com/office/drawing/2014/main" id="{C22E1888-2EBD-A92D-50D2-30C4F731CC7A}"/>
              </a:ext>
            </a:extLst>
          </p:cNvPr>
          <p:cNvSpPr txBox="1"/>
          <p:nvPr/>
        </p:nvSpPr>
        <p:spPr>
          <a:xfrm>
            <a:off x="19286320" y="27185579"/>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FR1</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15" name="TextBox 314">
            <a:extLst>
              <a:ext uri="{FF2B5EF4-FFF2-40B4-BE49-F238E27FC236}">
                <a16:creationId xmlns:a16="http://schemas.microsoft.com/office/drawing/2014/main" id="{2F8D13EB-C7EA-2D18-EEF1-8FCE1B09A0C3}"/>
              </a:ext>
            </a:extLst>
          </p:cNvPr>
          <p:cNvSpPr txBox="1"/>
          <p:nvPr/>
        </p:nvSpPr>
        <p:spPr>
          <a:xfrm>
            <a:off x="21552878" y="28150803"/>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16" name="오른쪽 화살표 38">
            <a:extLst>
              <a:ext uri="{FF2B5EF4-FFF2-40B4-BE49-F238E27FC236}">
                <a16:creationId xmlns:a16="http://schemas.microsoft.com/office/drawing/2014/main" id="{94D9A037-927B-E29D-6ADB-174B33746BA6}"/>
              </a:ext>
            </a:extLst>
          </p:cNvPr>
          <p:cNvSpPr/>
          <p:nvPr/>
        </p:nvSpPr>
        <p:spPr>
          <a:xfrm>
            <a:off x="14412807" y="27916531"/>
            <a:ext cx="12041235" cy="23427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4000">
              <a:latin typeface="Arial" panose="020B0604020202020204" pitchFamily="34" charset="0"/>
              <a:cs typeface="Arial" panose="020B0604020202020204" pitchFamily="34" charset="0"/>
            </a:endParaRPr>
          </a:p>
        </p:txBody>
      </p:sp>
      <p:sp>
        <p:nvSpPr>
          <p:cNvPr id="317" name="직사각형 316">
            <a:extLst>
              <a:ext uri="{FF2B5EF4-FFF2-40B4-BE49-F238E27FC236}">
                <a16:creationId xmlns:a16="http://schemas.microsoft.com/office/drawing/2014/main" id="{0E7476D3-67B6-DC98-1125-5049C1B34D9C}"/>
              </a:ext>
            </a:extLst>
          </p:cNvPr>
          <p:cNvSpPr/>
          <p:nvPr/>
        </p:nvSpPr>
        <p:spPr>
          <a:xfrm>
            <a:off x="19240075" y="26276898"/>
            <a:ext cx="2011553" cy="858216"/>
          </a:xfrm>
          <a:prstGeom prst="rect">
            <a:avLst/>
          </a:prstGeom>
          <a:solidFill>
            <a:srgbClr val="00C1F7"/>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Alcohol seeking</a:t>
            </a:r>
          </a:p>
          <a:p>
            <a:pPr algn="ctr"/>
            <a:r>
              <a:rPr lang="en-US" altLang="ko-KR" sz="1400" dirty="0">
                <a:solidFill>
                  <a:schemeClr val="tx1"/>
                </a:solidFill>
                <a:latin typeface="Arial" panose="020B0604020202020204" pitchFamily="34" charset="0"/>
                <a:cs typeface="Arial" panose="020B0604020202020204" pitchFamily="34" charset="0"/>
              </a:rPr>
              <a:t>(5d) </a:t>
            </a:r>
          </a:p>
        </p:txBody>
      </p:sp>
      <p:sp>
        <p:nvSpPr>
          <p:cNvPr id="318" name="Line 135">
            <a:extLst>
              <a:ext uri="{FF2B5EF4-FFF2-40B4-BE49-F238E27FC236}">
                <a16:creationId xmlns:a16="http://schemas.microsoft.com/office/drawing/2014/main" id="{95F94D2E-62AA-28C7-235D-8B9CE9AE92EC}"/>
              </a:ext>
            </a:extLst>
          </p:cNvPr>
          <p:cNvSpPr>
            <a:spLocks noChangeShapeType="1"/>
          </p:cNvSpPr>
          <p:nvPr/>
        </p:nvSpPr>
        <p:spPr bwMode="auto">
          <a:xfrm>
            <a:off x="16710456" y="27612525"/>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19" name="TextBox 318">
            <a:extLst>
              <a:ext uri="{FF2B5EF4-FFF2-40B4-BE49-F238E27FC236}">
                <a16:creationId xmlns:a16="http://schemas.microsoft.com/office/drawing/2014/main" id="{CFB7157E-8212-58EA-A035-8345E003DEA7}"/>
              </a:ext>
            </a:extLst>
          </p:cNvPr>
          <p:cNvSpPr txBox="1"/>
          <p:nvPr/>
        </p:nvSpPr>
        <p:spPr>
          <a:xfrm>
            <a:off x="15162758" y="28187910"/>
            <a:ext cx="824282"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2 </a:t>
            </a:r>
            <a:r>
              <a:rPr lang="en-US" altLang="ko-KR" dirty="0" err="1">
                <a:latin typeface="Arial" panose="020B0604020202020204" pitchFamily="34" charset="0"/>
                <a:cs typeface="Arial" panose="020B0604020202020204" pitchFamily="34" charset="0"/>
              </a:rPr>
              <a:t>wks</a:t>
            </a:r>
            <a:endParaRPr lang="ko-KR" altLang="en-US" dirty="0">
              <a:latin typeface="Arial" panose="020B0604020202020204" pitchFamily="34" charset="0"/>
              <a:cs typeface="Arial" panose="020B0604020202020204" pitchFamily="34" charset="0"/>
            </a:endParaRPr>
          </a:p>
        </p:txBody>
      </p:sp>
      <p:sp>
        <p:nvSpPr>
          <p:cNvPr id="320" name="TextBox 319">
            <a:extLst>
              <a:ext uri="{FF2B5EF4-FFF2-40B4-BE49-F238E27FC236}">
                <a16:creationId xmlns:a16="http://schemas.microsoft.com/office/drawing/2014/main" id="{89FBAA63-5EFF-64A6-B828-08B4544F1C35}"/>
              </a:ext>
            </a:extLst>
          </p:cNvPr>
          <p:cNvSpPr txBox="1"/>
          <p:nvPr/>
        </p:nvSpPr>
        <p:spPr>
          <a:xfrm>
            <a:off x="13854042" y="26968960"/>
            <a:ext cx="1117529" cy="584775"/>
          </a:xfrm>
          <a:prstGeom prst="rect">
            <a:avLst/>
          </a:prstGeom>
          <a:noFill/>
        </p:spPr>
        <p:txBody>
          <a:bodyPr wrap="square">
            <a:spAutoFit/>
          </a:bodyPr>
          <a:lstStyle/>
          <a:p>
            <a:pPr algn="ctr"/>
            <a:r>
              <a:rPr lang="en-US" altLang="ko-KR" sz="1600" b="1" spc="-50" dirty="0">
                <a:solidFill>
                  <a:schemeClr val="tx1"/>
                </a:solidFill>
                <a:latin typeface="Arial" panose="020B0604020202020204" pitchFamily="34" charset="0"/>
                <a:cs typeface="Arial" panose="020B0604020202020204" pitchFamily="34" charset="0"/>
              </a:rPr>
              <a:t>Virus injection</a:t>
            </a:r>
          </a:p>
        </p:txBody>
      </p:sp>
      <p:cxnSp>
        <p:nvCxnSpPr>
          <p:cNvPr id="321" name="직선 화살표 연결선 320">
            <a:extLst>
              <a:ext uri="{FF2B5EF4-FFF2-40B4-BE49-F238E27FC236}">
                <a16:creationId xmlns:a16="http://schemas.microsoft.com/office/drawing/2014/main" id="{5D2521E2-F4F5-B2A1-464C-EEA2A6903F79}"/>
              </a:ext>
            </a:extLst>
          </p:cNvPr>
          <p:cNvCxnSpPr>
            <a:cxnSpLocks/>
          </p:cNvCxnSpPr>
          <p:nvPr/>
        </p:nvCxnSpPr>
        <p:spPr>
          <a:xfrm>
            <a:off x="14412807" y="27394998"/>
            <a:ext cx="0" cy="43505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22" name="Line 135">
            <a:extLst>
              <a:ext uri="{FF2B5EF4-FFF2-40B4-BE49-F238E27FC236}">
                <a16:creationId xmlns:a16="http://schemas.microsoft.com/office/drawing/2014/main" id="{2A7BB46B-D8EE-AABB-58A5-C337BA1E1535}"/>
              </a:ext>
            </a:extLst>
          </p:cNvPr>
          <p:cNvSpPr>
            <a:spLocks noChangeShapeType="1"/>
          </p:cNvSpPr>
          <p:nvPr/>
        </p:nvSpPr>
        <p:spPr bwMode="auto">
          <a:xfrm>
            <a:off x="23694206" y="27589064"/>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23" name="직사각형 322">
            <a:extLst>
              <a:ext uri="{FF2B5EF4-FFF2-40B4-BE49-F238E27FC236}">
                <a16:creationId xmlns:a16="http://schemas.microsoft.com/office/drawing/2014/main" id="{10BDDC53-61B2-60D8-5594-308459B424BB}"/>
              </a:ext>
            </a:extLst>
          </p:cNvPr>
          <p:cNvSpPr/>
          <p:nvPr/>
        </p:nvSpPr>
        <p:spPr>
          <a:xfrm>
            <a:off x="22540184" y="26276898"/>
            <a:ext cx="1117529" cy="858216"/>
          </a:xfrm>
          <a:prstGeom prst="rect">
            <a:avLst/>
          </a:prstGeom>
          <a:solidFill>
            <a:srgbClr val="FFFF00"/>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CNO </a:t>
            </a:r>
          </a:p>
          <a:p>
            <a:pPr algn="ctr"/>
            <a:r>
              <a:rPr lang="en-US" sz="1600" b="1" dirty="0">
                <a:solidFill>
                  <a:schemeClr val="tx1"/>
                </a:solidFill>
                <a:latin typeface="Arial" panose="020B0604020202020204" pitchFamily="34" charset="0"/>
                <a:ea typeface="+mj-ea"/>
                <a:cs typeface="Arial" panose="020B0604020202020204" pitchFamily="34" charset="0"/>
              </a:rPr>
              <a:t>(2 mg/kg)</a:t>
            </a:r>
          </a:p>
          <a:p>
            <a:pPr algn="ctr"/>
            <a:r>
              <a:rPr lang="en-US" altLang="ko-KR" sz="1400" dirty="0">
                <a:solidFill>
                  <a:schemeClr val="tx1"/>
                </a:solidFill>
                <a:latin typeface="Arial" panose="020B0604020202020204" pitchFamily="34" charset="0"/>
                <a:ea typeface="+mj-ea"/>
                <a:cs typeface="Arial" panose="020B0604020202020204" pitchFamily="34" charset="0"/>
              </a:rPr>
              <a:t>(1d) </a:t>
            </a:r>
          </a:p>
        </p:txBody>
      </p:sp>
      <p:sp>
        <p:nvSpPr>
          <p:cNvPr id="324" name="TextBox 323">
            <a:extLst>
              <a:ext uri="{FF2B5EF4-FFF2-40B4-BE49-F238E27FC236}">
                <a16:creationId xmlns:a16="http://schemas.microsoft.com/office/drawing/2014/main" id="{9D58C5AC-02C0-4733-F696-880CE4B33C2B}"/>
              </a:ext>
            </a:extLst>
          </p:cNvPr>
          <p:cNvSpPr txBox="1"/>
          <p:nvPr/>
        </p:nvSpPr>
        <p:spPr>
          <a:xfrm>
            <a:off x="22759222" y="28150803"/>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25" name="TextBox 324">
            <a:extLst>
              <a:ext uri="{FF2B5EF4-FFF2-40B4-BE49-F238E27FC236}">
                <a16:creationId xmlns:a16="http://schemas.microsoft.com/office/drawing/2014/main" id="{9313ED2F-8A82-5EE9-D03B-9B589098D21E}"/>
              </a:ext>
            </a:extLst>
          </p:cNvPr>
          <p:cNvSpPr txBox="1"/>
          <p:nvPr/>
        </p:nvSpPr>
        <p:spPr>
          <a:xfrm>
            <a:off x="22533691" y="27185579"/>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26" name="Line 135">
            <a:extLst>
              <a:ext uri="{FF2B5EF4-FFF2-40B4-BE49-F238E27FC236}">
                <a16:creationId xmlns:a16="http://schemas.microsoft.com/office/drawing/2014/main" id="{3A107671-0D44-2CEE-3CE9-CC05457A1037}"/>
              </a:ext>
            </a:extLst>
          </p:cNvPr>
          <p:cNvSpPr>
            <a:spLocks noChangeShapeType="1"/>
          </p:cNvSpPr>
          <p:nvPr/>
        </p:nvSpPr>
        <p:spPr bwMode="auto">
          <a:xfrm>
            <a:off x="24893992" y="27537782"/>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27" name="직사각형 326">
            <a:extLst>
              <a:ext uri="{FF2B5EF4-FFF2-40B4-BE49-F238E27FC236}">
                <a16:creationId xmlns:a16="http://schemas.microsoft.com/office/drawing/2014/main" id="{DF75FD28-D464-EF56-5DA1-CE3E81583CF4}"/>
              </a:ext>
            </a:extLst>
          </p:cNvPr>
          <p:cNvSpPr/>
          <p:nvPr/>
        </p:nvSpPr>
        <p:spPr>
          <a:xfrm>
            <a:off x="23758545" y="26276898"/>
            <a:ext cx="1117529" cy="858216"/>
          </a:xfrm>
          <a:prstGeom prst="rect">
            <a:avLst/>
          </a:prstGeom>
          <a:solidFill>
            <a:srgbClr val="004A9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mj-ea"/>
                <a:cs typeface="Arial" panose="020B0604020202020204" pitchFamily="34" charset="0"/>
              </a:rPr>
              <a:t>Alcohol </a:t>
            </a:r>
          </a:p>
          <a:p>
            <a:pPr algn="ctr"/>
            <a:r>
              <a:rPr lang="en-US" sz="1400" b="1" dirty="0">
                <a:solidFill>
                  <a:schemeClr val="bg1"/>
                </a:solidFill>
                <a:latin typeface="Arial" panose="020B0604020202020204" pitchFamily="34" charset="0"/>
                <a:ea typeface="+mj-ea"/>
                <a:cs typeface="Arial" panose="020B0604020202020204" pitchFamily="34" charset="0"/>
              </a:rPr>
              <a:t>motivation</a:t>
            </a:r>
          </a:p>
          <a:p>
            <a:pPr algn="ctr"/>
            <a:r>
              <a:rPr lang="en-US" altLang="ko-KR" sz="1200" dirty="0">
                <a:solidFill>
                  <a:schemeClr val="bg1"/>
                </a:solidFill>
                <a:latin typeface="Arial" panose="020B0604020202020204" pitchFamily="34" charset="0"/>
                <a:ea typeface="+mj-ea"/>
                <a:cs typeface="Arial" panose="020B0604020202020204" pitchFamily="34" charset="0"/>
              </a:rPr>
              <a:t>(1d) </a:t>
            </a:r>
          </a:p>
        </p:txBody>
      </p:sp>
      <p:sp>
        <p:nvSpPr>
          <p:cNvPr id="328" name="TextBox 327">
            <a:extLst>
              <a:ext uri="{FF2B5EF4-FFF2-40B4-BE49-F238E27FC236}">
                <a16:creationId xmlns:a16="http://schemas.microsoft.com/office/drawing/2014/main" id="{D0E8A597-1D49-7924-3BB2-828CDD1B18FA}"/>
              </a:ext>
            </a:extLst>
          </p:cNvPr>
          <p:cNvSpPr txBox="1"/>
          <p:nvPr/>
        </p:nvSpPr>
        <p:spPr>
          <a:xfrm>
            <a:off x="23965495" y="28150803"/>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29" name="Line 135">
            <a:extLst>
              <a:ext uri="{FF2B5EF4-FFF2-40B4-BE49-F238E27FC236}">
                <a16:creationId xmlns:a16="http://schemas.microsoft.com/office/drawing/2014/main" id="{943866D6-2142-DA7D-78C2-28D26BAD3776}"/>
              </a:ext>
            </a:extLst>
          </p:cNvPr>
          <p:cNvSpPr>
            <a:spLocks noChangeShapeType="1"/>
          </p:cNvSpPr>
          <p:nvPr/>
        </p:nvSpPr>
        <p:spPr bwMode="auto">
          <a:xfrm>
            <a:off x="26136531" y="27406086"/>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30" name="직사각형 329">
            <a:extLst>
              <a:ext uri="{FF2B5EF4-FFF2-40B4-BE49-F238E27FC236}">
                <a16:creationId xmlns:a16="http://schemas.microsoft.com/office/drawing/2014/main" id="{9BD7576F-CCBA-0B4B-DBB6-1365F1A48010}"/>
              </a:ext>
            </a:extLst>
          </p:cNvPr>
          <p:cNvSpPr/>
          <p:nvPr/>
        </p:nvSpPr>
        <p:spPr>
          <a:xfrm>
            <a:off x="24976905" y="26276898"/>
            <a:ext cx="1117529" cy="858216"/>
          </a:xfrm>
          <a:prstGeom prst="rect">
            <a:avLst/>
          </a:prstGeom>
          <a:solidFill>
            <a:schemeClr val="bg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SALINE</a:t>
            </a:r>
          </a:p>
          <a:p>
            <a:pPr algn="ctr"/>
            <a:r>
              <a:rPr lang="en-US" altLang="ko-KR" sz="1400" dirty="0">
                <a:solidFill>
                  <a:schemeClr val="tx1"/>
                </a:solidFill>
                <a:latin typeface="Arial" panose="020B0604020202020204" pitchFamily="34" charset="0"/>
                <a:ea typeface="+mj-ea"/>
                <a:cs typeface="Arial" panose="020B0604020202020204" pitchFamily="34" charset="0"/>
              </a:rPr>
              <a:t>(1d) </a:t>
            </a:r>
          </a:p>
        </p:txBody>
      </p:sp>
      <p:sp>
        <p:nvSpPr>
          <p:cNvPr id="331" name="TextBox 330">
            <a:extLst>
              <a:ext uri="{FF2B5EF4-FFF2-40B4-BE49-F238E27FC236}">
                <a16:creationId xmlns:a16="http://schemas.microsoft.com/office/drawing/2014/main" id="{3BA65FA6-A652-2901-1AAD-C1FB83AE10D8}"/>
              </a:ext>
            </a:extLst>
          </p:cNvPr>
          <p:cNvSpPr txBox="1"/>
          <p:nvPr/>
        </p:nvSpPr>
        <p:spPr>
          <a:xfrm>
            <a:off x="25186657" y="28150803"/>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32" name="TextBox 331">
            <a:extLst>
              <a:ext uri="{FF2B5EF4-FFF2-40B4-BE49-F238E27FC236}">
                <a16:creationId xmlns:a16="http://schemas.microsoft.com/office/drawing/2014/main" id="{7C32EC6E-07F9-D30E-D407-25FC7094BE5F}"/>
              </a:ext>
            </a:extLst>
          </p:cNvPr>
          <p:cNvSpPr txBox="1"/>
          <p:nvPr/>
        </p:nvSpPr>
        <p:spPr>
          <a:xfrm>
            <a:off x="20300825" y="27185579"/>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FR3</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33" name="TextBox 332">
            <a:extLst>
              <a:ext uri="{FF2B5EF4-FFF2-40B4-BE49-F238E27FC236}">
                <a16:creationId xmlns:a16="http://schemas.microsoft.com/office/drawing/2014/main" id="{EFE289C8-8C7E-B052-16CE-F3F77FACAD33}"/>
              </a:ext>
            </a:extLst>
          </p:cNvPr>
          <p:cNvSpPr txBox="1"/>
          <p:nvPr/>
        </p:nvSpPr>
        <p:spPr>
          <a:xfrm>
            <a:off x="21350885" y="27185579"/>
            <a:ext cx="1059402" cy="830997"/>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34" name="TextBox 333">
            <a:extLst>
              <a:ext uri="{FF2B5EF4-FFF2-40B4-BE49-F238E27FC236}">
                <a16:creationId xmlns:a16="http://schemas.microsoft.com/office/drawing/2014/main" id="{3D025E91-622F-EAFE-1C53-A5185F57F5A5}"/>
              </a:ext>
            </a:extLst>
          </p:cNvPr>
          <p:cNvSpPr txBox="1"/>
          <p:nvPr/>
        </p:nvSpPr>
        <p:spPr>
          <a:xfrm>
            <a:off x="23758545" y="27185579"/>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35" name="TextBox 334">
            <a:extLst>
              <a:ext uri="{FF2B5EF4-FFF2-40B4-BE49-F238E27FC236}">
                <a16:creationId xmlns:a16="http://schemas.microsoft.com/office/drawing/2014/main" id="{445C0B64-3260-E3B7-F2C2-37C87C5B1BAF}"/>
              </a:ext>
            </a:extLst>
          </p:cNvPr>
          <p:cNvSpPr txBox="1"/>
          <p:nvPr/>
        </p:nvSpPr>
        <p:spPr>
          <a:xfrm>
            <a:off x="25011270" y="27185579"/>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pic>
        <p:nvPicPr>
          <p:cNvPr id="336" name="그림 335">
            <a:extLst>
              <a:ext uri="{FF2B5EF4-FFF2-40B4-BE49-F238E27FC236}">
                <a16:creationId xmlns:a16="http://schemas.microsoft.com/office/drawing/2014/main" id="{CC7EDD0B-312E-E459-3053-D8CED17D66D3}"/>
              </a:ext>
            </a:extLst>
          </p:cNvPr>
          <p:cNvPicPr>
            <a:picLocks noChangeAspect="1"/>
          </p:cNvPicPr>
          <p:nvPr/>
        </p:nvPicPr>
        <p:blipFill rotWithShape="1">
          <a:blip r:embed="rId24"/>
          <a:srcRect t="14477"/>
          <a:stretch/>
        </p:blipFill>
        <p:spPr>
          <a:xfrm>
            <a:off x="29367242" y="13759667"/>
            <a:ext cx="10394788" cy="2880000"/>
          </a:xfrm>
          <a:prstGeom prst="rect">
            <a:avLst/>
          </a:prstGeom>
        </p:spPr>
      </p:pic>
      <p:pic>
        <p:nvPicPr>
          <p:cNvPr id="337" name="그림 336">
            <a:extLst>
              <a:ext uri="{FF2B5EF4-FFF2-40B4-BE49-F238E27FC236}">
                <a16:creationId xmlns:a16="http://schemas.microsoft.com/office/drawing/2014/main" id="{25245FC8-7946-0E54-E8B5-ECB6F838897A}"/>
              </a:ext>
            </a:extLst>
          </p:cNvPr>
          <p:cNvPicPr>
            <a:picLocks noChangeAspect="1"/>
          </p:cNvPicPr>
          <p:nvPr/>
        </p:nvPicPr>
        <p:blipFill rotWithShape="1">
          <a:blip r:embed="rId25"/>
          <a:srcRect t="14477"/>
          <a:stretch/>
        </p:blipFill>
        <p:spPr>
          <a:xfrm>
            <a:off x="29367243" y="16329680"/>
            <a:ext cx="10415435" cy="2880000"/>
          </a:xfrm>
          <a:prstGeom prst="rect">
            <a:avLst/>
          </a:prstGeom>
        </p:spPr>
      </p:pic>
      <p:sp>
        <p:nvSpPr>
          <p:cNvPr id="338" name="TextBox 337">
            <a:extLst>
              <a:ext uri="{FF2B5EF4-FFF2-40B4-BE49-F238E27FC236}">
                <a16:creationId xmlns:a16="http://schemas.microsoft.com/office/drawing/2014/main" id="{CA64ACC3-0A91-150E-57AC-74345BD6E2D8}"/>
              </a:ext>
            </a:extLst>
          </p:cNvPr>
          <p:cNvSpPr txBox="1"/>
          <p:nvPr/>
        </p:nvSpPr>
        <p:spPr>
          <a:xfrm>
            <a:off x="17067133" y="28692869"/>
            <a:ext cx="1766492"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Active Lever</a:t>
            </a:r>
            <a:endParaRPr lang="ko-KR" altLang="en-US" b="1" dirty="0">
              <a:latin typeface="Arial" panose="020B0604020202020204" pitchFamily="34" charset="0"/>
              <a:cs typeface="Arial" panose="020B0604020202020204" pitchFamily="34" charset="0"/>
            </a:endParaRPr>
          </a:p>
        </p:txBody>
      </p:sp>
      <p:sp>
        <p:nvSpPr>
          <p:cNvPr id="339" name="TextBox 338">
            <a:extLst>
              <a:ext uri="{FF2B5EF4-FFF2-40B4-BE49-F238E27FC236}">
                <a16:creationId xmlns:a16="http://schemas.microsoft.com/office/drawing/2014/main" id="{4C6EEBD4-5BCA-874A-5400-A9021939C679}"/>
              </a:ext>
            </a:extLst>
          </p:cNvPr>
          <p:cNvSpPr txBox="1"/>
          <p:nvPr/>
        </p:nvSpPr>
        <p:spPr>
          <a:xfrm>
            <a:off x="18900006" y="28692869"/>
            <a:ext cx="2016305"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Inactive Lever</a:t>
            </a:r>
            <a:endParaRPr lang="ko-KR" altLang="en-US" b="1" dirty="0">
              <a:latin typeface="Arial" panose="020B0604020202020204" pitchFamily="34" charset="0"/>
              <a:cs typeface="Arial" panose="020B0604020202020204" pitchFamily="34" charset="0"/>
            </a:endParaRPr>
          </a:p>
        </p:txBody>
      </p:sp>
      <p:sp>
        <p:nvSpPr>
          <p:cNvPr id="340" name="TextBox 339">
            <a:extLst>
              <a:ext uri="{FF2B5EF4-FFF2-40B4-BE49-F238E27FC236}">
                <a16:creationId xmlns:a16="http://schemas.microsoft.com/office/drawing/2014/main" id="{B93BF227-E75D-A54F-65A4-74BE30121706}"/>
              </a:ext>
            </a:extLst>
          </p:cNvPr>
          <p:cNvSpPr txBox="1"/>
          <p:nvPr/>
        </p:nvSpPr>
        <p:spPr>
          <a:xfrm>
            <a:off x="21214918" y="28692868"/>
            <a:ext cx="1334996"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Licking</a:t>
            </a:r>
            <a:endParaRPr lang="ko-KR" altLang="en-US" b="1" dirty="0">
              <a:latin typeface="Arial" panose="020B0604020202020204" pitchFamily="34" charset="0"/>
              <a:cs typeface="Arial" panose="020B0604020202020204" pitchFamily="34" charset="0"/>
            </a:endParaRPr>
          </a:p>
        </p:txBody>
      </p:sp>
      <p:sp>
        <p:nvSpPr>
          <p:cNvPr id="341" name="TextBox 340">
            <a:extLst>
              <a:ext uri="{FF2B5EF4-FFF2-40B4-BE49-F238E27FC236}">
                <a16:creationId xmlns:a16="http://schemas.microsoft.com/office/drawing/2014/main" id="{848754D9-7E33-252B-245F-4D1CABDC0A4A}"/>
              </a:ext>
            </a:extLst>
          </p:cNvPr>
          <p:cNvSpPr txBox="1"/>
          <p:nvPr/>
        </p:nvSpPr>
        <p:spPr>
          <a:xfrm>
            <a:off x="23109775" y="28692869"/>
            <a:ext cx="1197401"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Reward</a:t>
            </a:r>
            <a:endParaRPr lang="ko-KR" altLang="en-US" b="1" dirty="0">
              <a:latin typeface="Arial" panose="020B0604020202020204" pitchFamily="34" charset="0"/>
              <a:cs typeface="Arial" panose="020B0604020202020204" pitchFamily="34" charset="0"/>
            </a:endParaRPr>
          </a:p>
        </p:txBody>
      </p:sp>
      <p:sp>
        <p:nvSpPr>
          <p:cNvPr id="342" name="TextBox 341">
            <a:extLst>
              <a:ext uri="{FF2B5EF4-FFF2-40B4-BE49-F238E27FC236}">
                <a16:creationId xmlns:a16="http://schemas.microsoft.com/office/drawing/2014/main" id="{15A5BF53-3D41-AB5F-7692-A4158AC62502}"/>
              </a:ext>
            </a:extLst>
          </p:cNvPr>
          <p:cNvSpPr txBox="1"/>
          <p:nvPr/>
        </p:nvSpPr>
        <p:spPr>
          <a:xfrm>
            <a:off x="25099272" y="28692868"/>
            <a:ext cx="1197401"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Water</a:t>
            </a:r>
            <a:endParaRPr lang="ko-KR" altLang="en-US" b="1" dirty="0">
              <a:latin typeface="Arial" panose="020B0604020202020204" pitchFamily="34" charset="0"/>
              <a:cs typeface="Arial" panose="020B0604020202020204" pitchFamily="34" charset="0"/>
            </a:endParaRPr>
          </a:p>
        </p:txBody>
      </p:sp>
      <p:grpSp>
        <p:nvGrpSpPr>
          <p:cNvPr id="343" name="그룹 342">
            <a:extLst>
              <a:ext uri="{FF2B5EF4-FFF2-40B4-BE49-F238E27FC236}">
                <a16:creationId xmlns:a16="http://schemas.microsoft.com/office/drawing/2014/main" id="{CD71384F-EF6C-B890-62AC-CA45EC8028E1}"/>
              </a:ext>
            </a:extLst>
          </p:cNvPr>
          <p:cNvGrpSpPr/>
          <p:nvPr/>
        </p:nvGrpSpPr>
        <p:grpSpPr>
          <a:xfrm>
            <a:off x="26612326" y="13873796"/>
            <a:ext cx="2897266" cy="2104796"/>
            <a:chOff x="16166057" y="30359771"/>
            <a:chExt cx="4048393" cy="2941061"/>
          </a:xfrm>
        </p:grpSpPr>
        <p:grpSp>
          <p:nvGrpSpPr>
            <p:cNvPr id="344" name="그룹 343">
              <a:extLst>
                <a:ext uri="{FF2B5EF4-FFF2-40B4-BE49-F238E27FC236}">
                  <a16:creationId xmlns:a16="http://schemas.microsoft.com/office/drawing/2014/main" id="{054FB579-95B4-C937-A526-B9F3F83A96AC}"/>
                </a:ext>
              </a:extLst>
            </p:cNvPr>
            <p:cNvGrpSpPr/>
            <p:nvPr/>
          </p:nvGrpSpPr>
          <p:grpSpPr>
            <a:xfrm>
              <a:off x="16166057" y="30359771"/>
              <a:ext cx="4048393" cy="2220844"/>
              <a:chOff x="2494225" y="4235312"/>
              <a:chExt cx="2670870" cy="1465171"/>
            </a:xfrm>
          </p:grpSpPr>
          <p:pic>
            <p:nvPicPr>
              <p:cNvPr id="346" name="Picture 2" descr="mouse brain sagittal">
                <a:extLst>
                  <a:ext uri="{FF2B5EF4-FFF2-40B4-BE49-F238E27FC236}">
                    <a16:creationId xmlns:a16="http://schemas.microsoft.com/office/drawing/2014/main" id="{E7DDEAB2-F1C2-9D4B-E452-B54D472CA490}"/>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944225" y="4739828"/>
                <a:ext cx="2220870" cy="960655"/>
              </a:xfrm>
              <a:prstGeom prst="rect">
                <a:avLst/>
              </a:prstGeom>
              <a:noFill/>
              <a:extLst>
                <a:ext uri="{909E8E84-426E-40DD-AFC4-6F175D3DCCD1}">
                  <a14:hiddenFill xmlns:a14="http://schemas.microsoft.com/office/drawing/2010/main">
                    <a:solidFill>
                      <a:srgbClr val="FFFFFF"/>
                    </a:solidFill>
                  </a14:hiddenFill>
                </a:ext>
              </a:extLst>
            </p:spPr>
          </p:pic>
          <p:sp>
            <p:nvSpPr>
              <p:cNvPr id="347" name="TextBox 346">
                <a:extLst>
                  <a:ext uri="{FF2B5EF4-FFF2-40B4-BE49-F238E27FC236}">
                    <a16:creationId xmlns:a16="http://schemas.microsoft.com/office/drawing/2014/main" id="{5B0A1E8A-5AC4-CE7A-F9E7-6F1092F8C95B}"/>
                  </a:ext>
                </a:extLst>
              </p:cNvPr>
              <p:cNvSpPr txBox="1"/>
              <p:nvPr/>
            </p:nvSpPr>
            <p:spPr>
              <a:xfrm>
                <a:off x="3729057" y="5218166"/>
                <a:ext cx="483518" cy="283727"/>
              </a:xfrm>
              <a:prstGeom prst="rect">
                <a:avLst/>
              </a:prstGeom>
              <a:noFill/>
            </p:spPr>
            <p:txBody>
              <a:bodyPr wrap="none" rtlCol="0">
                <a:spAutoFit/>
              </a:bodyPr>
              <a:lstStyle/>
              <a:p>
                <a:r>
                  <a:rPr lang="en-US" altLang="ko-KR" sz="1400" dirty="0" err="1">
                    <a:latin typeface="Arial" panose="020B0604020202020204" pitchFamily="34" charset="0"/>
                    <a:cs typeface="Arial" panose="020B0604020202020204" pitchFamily="34" charset="0"/>
                  </a:rPr>
                  <a:t>NAc</a:t>
                </a:r>
                <a:endParaRPr lang="ko-KR" altLang="en-US" sz="1400" dirty="0">
                  <a:latin typeface="Arial" panose="020B0604020202020204" pitchFamily="34" charset="0"/>
                  <a:cs typeface="Arial" panose="020B0604020202020204" pitchFamily="34" charset="0"/>
                </a:endParaRPr>
              </a:p>
            </p:txBody>
          </p:sp>
          <p:sp>
            <p:nvSpPr>
              <p:cNvPr id="348" name="TextBox 347">
                <a:extLst>
                  <a:ext uri="{FF2B5EF4-FFF2-40B4-BE49-F238E27FC236}">
                    <a16:creationId xmlns:a16="http://schemas.microsoft.com/office/drawing/2014/main" id="{D116168C-E533-BC5A-A586-8F2A7575CE5C}"/>
                  </a:ext>
                </a:extLst>
              </p:cNvPr>
              <p:cNvSpPr txBox="1"/>
              <p:nvPr/>
            </p:nvSpPr>
            <p:spPr>
              <a:xfrm>
                <a:off x="2494225" y="4235312"/>
                <a:ext cx="1012286" cy="680943"/>
              </a:xfrm>
              <a:prstGeom prst="rect">
                <a:avLst/>
              </a:prstGeom>
              <a:noFill/>
            </p:spPr>
            <p:txBody>
              <a:bodyPr wrap="square" rtlCol="0">
                <a:spAutoFit/>
              </a:bodyPr>
              <a:lstStyle/>
              <a:p>
                <a:pPr algn="r"/>
                <a:r>
                  <a:rPr lang="en-US" altLang="ko-KR" sz="1400" dirty="0">
                    <a:solidFill>
                      <a:srgbClr val="FF0000"/>
                    </a:solidFill>
                    <a:latin typeface="Arial" panose="020B0604020202020204" pitchFamily="34" charset="0"/>
                    <a:cs typeface="Arial" panose="020B0604020202020204" pitchFamily="34" charset="0"/>
                  </a:rPr>
                  <a:t>AAV5-DIO-hM4D(Gi)-</a:t>
                </a:r>
                <a:r>
                  <a:rPr lang="en-US" altLang="ko-KR" sz="1400" dirty="0" err="1">
                    <a:solidFill>
                      <a:srgbClr val="FF0000"/>
                    </a:solidFill>
                    <a:latin typeface="Arial" panose="020B0604020202020204" pitchFamily="34" charset="0"/>
                    <a:cs typeface="Arial" panose="020B0604020202020204" pitchFamily="34" charset="0"/>
                  </a:rPr>
                  <a:t>mCherry</a:t>
                </a:r>
                <a:endParaRPr lang="ko-KR" altLang="en-US" sz="1400" dirty="0">
                  <a:solidFill>
                    <a:srgbClr val="FF0000"/>
                  </a:solidFill>
                  <a:latin typeface="Arial" panose="020B0604020202020204" pitchFamily="34" charset="0"/>
                  <a:cs typeface="Arial" panose="020B0604020202020204" pitchFamily="34" charset="0"/>
                </a:endParaRPr>
              </a:p>
            </p:txBody>
          </p:sp>
          <p:sp>
            <p:nvSpPr>
              <p:cNvPr id="349" name="TextBox 348">
                <a:extLst>
                  <a:ext uri="{FF2B5EF4-FFF2-40B4-BE49-F238E27FC236}">
                    <a16:creationId xmlns:a16="http://schemas.microsoft.com/office/drawing/2014/main" id="{7E4B00F9-3668-7231-FF66-3C9590F03B18}"/>
                  </a:ext>
                </a:extLst>
              </p:cNvPr>
              <p:cNvSpPr txBox="1"/>
              <p:nvPr/>
            </p:nvSpPr>
            <p:spPr>
              <a:xfrm>
                <a:off x="3640781" y="4249174"/>
                <a:ext cx="1487774" cy="283727"/>
              </a:xfrm>
              <a:prstGeom prst="rect">
                <a:avLst/>
              </a:prstGeom>
              <a:noFill/>
            </p:spPr>
            <p:txBody>
              <a:bodyPr wrap="square" rtlCol="0">
                <a:spAutoFit/>
              </a:bodyPr>
              <a:lstStyle/>
              <a:p>
                <a:r>
                  <a:rPr lang="en-US" altLang="ko-KR" sz="1400" dirty="0" err="1">
                    <a:latin typeface="Arial" panose="020B0604020202020204" pitchFamily="34" charset="0"/>
                    <a:cs typeface="Arial" panose="020B0604020202020204" pitchFamily="34" charset="0"/>
                  </a:rPr>
                  <a:t>AAVrg</a:t>
                </a:r>
                <a:r>
                  <a:rPr lang="en-US" altLang="ko-KR" sz="1400" dirty="0">
                    <a:latin typeface="Arial" panose="020B0604020202020204" pitchFamily="34" charset="0"/>
                    <a:cs typeface="Arial" panose="020B0604020202020204" pitchFamily="34" charset="0"/>
                  </a:rPr>
                  <a:t>-CAG-Cre</a:t>
                </a:r>
                <a:endParaRPr lang="ko-KR" altLang="en-US" sz="1400" dirty="0">
                  <a:latin typeface="Arial" panose="020B0604020202020204" pitchFamily="34" charset="0"/>
                  <a:cs typeface="Arial" panose="020B0604020202020204" pitchFamily="34" charset="0"/>
                </a:endParaRPr>
              </a:p>
            </p:txBody>
          </p:sp>
          <p:pic>
            <p:nvPicPr>
              <p:cNvPr id="350" name="그래픽 349" descr="바늘 단색으로 채워진">
                <a:extLst>
                  <a:ext uri="{FF2B5EF4-FFF2-40B4-BE49-F238E27FC236}">
                    <a16:creationId xmlns:a16="http://schemas.microsoft.com/office/drawing/2014/main" id="{1FDD8A8F-F756-03AD-8CA5-061D1123C26D}"/>
                  </a:ext>
                </a:extLst>
              </p:cNvPr>
              <p:cNvPicPr preferRelativeResize="0">
                <a:picLocks/>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2700000">
                <a:off x="3309011" y="4486003"/>
                <a:ext cx="507660" cy="507660"/>
              </a:xfrm>
              <a:prstGeom prst="rect">
                <a:avLst/>
              </a:prstGeom>
            </p:spPr>
          </p:pic>
          <p:pic>
            <p:nvPicPr>
              <p:cNvPr id="351" name="그래픽 350" descr="바늘 단색으로 채워진">
                <a:extLst>
                  <a:ext uri="{FF2B5EF4-FFF2-40B4-BE49-F238E27FC236}">
                    <a16:creationId xmlns:a16="http://schemas.microsoft.com/office/drawing/2014/main" id="{C1ED3DC2-0034-C235-4ABA-B2BBDA70B41B}"/>
                  </a:ext>
                </a:extLst>
              </p:cNvPr>
              <p:cNvPicPr preferRelativeResize="0">
                <a:picLocks/>
              </p:cNvPicPr>
              <p:nvPr/>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rot="-2700000">
                <a:off x="3637685" y="4539650"/>
                <a:ext cx="507660" cy="507660"/>
              </a:xfrm>
              <a:prstGeom prst="rect">
                <a:avLst/>
              </a:prstGeom>
            </p:spPr>
          </p:pic>
          <p:sp>
            <p:nvSpPr>
              <p:cNvPr id="352" name="TextBox 351">
                <a:extLst>
                  <a:ext uri="{FF2B5EF4-FFF2-40B4-BE49-F238E27FC236}">
                    <a16:creationId xmlns:a16="http://schemas.microsoft.com/office/drawing/2014/main" id="{F6E51CF5-8ED6-440E-133B-C6DA4B76ABFC}"/>
                  </a:ext>
                </a:extLst>
              </p:cNvPr>
              <p:cNvSpPr txBox="1"/>
              <p:nvPr/>
            </p:nvSpPr>
            <p:spPr>
              <a:xfrm>
                <a:off x="3275801" y="5012904"/>
                <a:ext cx="638680" cy="283727"/>
              </a:xfrm>
              <a:prstGeom prst="rect">
                <a:avLst/>
              </a:prstGeom>
              <a:noFill/>
            </p:spPr>
            <p:txBody>
              <a:bodyPr wrap="none" rtlCol="0">
                <a:spAutoFit/>
              </a:bodyPr>
              <a:lstStyle/>
              <a:p>
                <a:r>
                  <a:rPr lang="en-US" altLang="ko-KR" sz="1400" dirty="0" err="1">
                    <a:latin typeface="Arial" panose="020B0604020202020204" pitchFamily="34" charset="0"/>
                    <a:cs typeface="Arial" panose="020B0604020202020204" pitchFamily="34" charset="0"/>
                  </a:rPr>
                  <a:t>mPFC</a:t>
                </a:r>
                <a:endParaRPr lang="ko-KR" altLang="en-US" sz="1400" dirty="0">
                  <a:latin typeface="Arial" panose="020B0604020202020204" pitchFamily="34" charset="0"/>
                  <a:cs typeface="Arial" panose="020B0604020202020204" pitchFamily="34" charset="0"/>
                </a:endParaRPr>
              </a:p>
            </p:txBody>
          </p:sp>
          <p:cxnSp>
            <p:nvCxnSpPr>
              <p:cNvPr id="353" name="직선 연결선 352">
                <a:extLst>
                  <a:ext uri="{FF2B5EF4-FFF2-40B4-BE49-F238E27FC236}">
                    <a16:creationId xmlns:a16="http://schemas.microsoft.com/office/drawing/2014/main" id="{7C88129A-7137-7963-A3B1-87A6E2227A68}"/>
                  </a:ext>
                </a:extLst>
              </p:cNvPr>
              <p:cNvCxnSpPr/>
              <p:nvPr/>
            </p:nvCxnSpPr>
            <p:spPr>
              <a:xfrm>
                <a:off x="3891515" y="4881679"/>
                <a:ext cx="0" cy="3503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5" name="TextBox 344">
              <a:extLst>
                <a:ext uri="{FF2B5EF4-FFF2-40B4-BE49-F238E27FC236}">
                  <a16:creationId xmlns:a16="http://schemas.microsoft.com/office/drawing/2014/main" id="{ED35A8B9-1258-D197-EEF5-42BED9C5648E}"/>
                </a:ext>
              </a:extLst>
            </p:cNvPr>
            <p:cNvSpPr txBox="1"/>
            <p:nvPr/>
          </p:nvSpPr>
          <p:spPr>
            <a:xfrm>
              <a:off x="17026599" y="32655741"/>
              <a:ext cx="2543338" cy="645091"/>
            </a:xfrm>
            <a:prstGeom prst="rect">
              <a:avLst/>
            </a:prstGeom>
            <a:noFill/>
          </p:spPr>
          <p:txBody>
            <a:bodyPr wrap="square" rtlCol="0">
              <a:spAutoFit/>
            </a:bodyPr>
            <a:lstStyle/>
            <a:p>
              <a:r>
                <a:rPr lang="en-US" altLang="ko-KR" sz="2400" b="1" dirty="0" err="1">
                  <a:latin typeface="Arial" panose="020B0604020202020204" pitchFamily="34" charset="0"/>
                  <a:cs typeface="Arial" panose="020B0604020202020204" pitchFamily="34" charset="0"/>
                </a:rPr>
                <a:t>mPFC-NAc</a:t>
              </a:r>
              <a:endParaRPr lang="ko-KR" altLang="en-US" sz="2400" b="1" dirty="0">
                <a:latin typeface="Arial" panose="020B0604020202020204" pitchFamily="34" charset="0"/>
                <a:cs typeface="Arial" panose="020B0604020202020204" pitchFamily="34" charset="0"/>
              </a:endParaRPr>
            </a:p>
          </p:txBody>
        </p:sp>
      </p:grpSp>
      <p:grpSp>
        <p:nvGrpSpPr>
          <p:cNvPr id="354" name="그룹 353">
            <a:extLst>
              <a:ext uri="{FF2B5EF4-FFF2-40B4-BE49-F238E27FC236}">
                <a16:creationId xmlns:a16="http://schemas.microsoft.com/office/drawing/2014/main" id="{56E94B84-4C56-6EB1-6A13-506239CEB8B4}"/>
              </a:ext>
            </a:extLst>
          </p:cNvPr>
          <p:cNvGrpSpPr/>
          <p:nvPr/>
        </p:nvGrpSpPr>
        <p:grpSpPr>
          <a:xfrm>
            <a:off x="26638085" y="16478388"/>
            <a:ext cx="2922228" cy="2108525"/>
            <a:chOff x="15950328" y="33464055"/>
            <a:chExt cx="4209775" cy="2931888"/>
          </a:xfrm>
        </p:grpSpPr>
        <p:grpSp>
          <p:nvGrpSpPr>
            <p:cNvPr id="355" name="그룹 354">
              <a:extLst>
                <a:ext uri="{FF2B5EF4-FFF2-40B4-BE49-F238E27FC236}">
                  <a16:creationId xmlns:a16="http://schemas.microsoft.com/office/drawing/2014/main" id="{A1203676-6275-7BAE-5E3B-BBCB217D1486}"/>
                </a:ext>
              </a:extLst>
            </p:cNvPr>
            <p:cNvGrpSpPr/>
            <p:nvPr/>
          </p:nvGrpSpPr>
          <p:grpSpPr>
            <a:xfrm>
              <a:off x="15950328" y="33464055"/>
              <a:ext cx="4209775" cy="2242657"/>
              <a:chOff x="6955803" y="4245027"/>
              <a:chExt cx="2671105" cy="1422969"/>
            </a:xfrm>
          </p:grpSpPr>
          <p:sp>
            <p:nvSpPr>
              <p:cNvPr id="357" name="TextBox 356">
                <a:extLst>
                  <a:ext uri="{FF2B5EF4-FFF2-40B4-BE49-F238E27FC236}">
                    <a16:creationId xmlns:a16="http://schemas.microsoft.com/office/drawing/2014/main" id="{0123032F-6064-60DD-2DDF-7A04BA5DE268}"/>
                  </a:ext>
                </a:extLst>
              </p:cNvPr>
              <p:cNvSpPr txBox="1"/>
              <p:nvPr/>
            </p:nvSpPr>
            <p:spPr>
              <a:xfrm>
                <a:off x="8533832" y="5187669"/>
                <a:ext cx="476030" cy="271542"/>
              </a:xfrm>
              <a:prstGeom prst="rect">
                <a:avLst/>
              </a:prstGeom>
              <a:noFill/>
            </p:spPr>
            <p:txBody>
              <a:bodyPr wrap="none" rtlCol="0">
                <a:spAutoFit/>
              </a:bodyPr>
              <a:lstStyle/>
              <a:p>
                <a:r>
                  <a:rPr lang="en-US" altLang="ko-KR" sz="1400" dirty="0">
                    <a:latin typeface="Arial" panose="020B0604020202020204" pitchFamily="34" charset="0"/>
                    <a:cs typeface="Arial" panose="020B0604020202020204" pitchFamily="34" charset="0"/>
                  </a:rPr>
                  <a:t>VTA</a:t>
                </a:r>
                <a:endParaRPr lang="ko-KR" altLang="en-US" sz="1400" dirty="0">
                  <a:latin typeface="Arial" panose="020B0604020202020204" pitchFamily="34" charset="0"/>
                  <a:cs typeface="Arial" panose="020B0604020202020204" pitchFamily="34" charset="0"/>
                </a:endParaRPr>
              </a:p>
            </p:txBody>
          </p:sp>
          <p:pic>
            <p:nvPicPr>
              <p:cNvPr id="358" name="Picture 2" descr="mouse brain sagittal">
                <a:extLst>
                  <a:ext uri="{FF2B5EF4-FFF2-40B4-BE49-F238E27FC236}">
                    <a16:creationId xmlns:a16="http://schemas.microsoft.com/office/drawing/2014/main" id="{38E78FDC-ACA7-C20E-8DC2-E2999D73CCD1}"/>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7383892" y="4707341"/>
                <a:ext cx="2220870" cy="960655"/>
              </a:xfrm>
              <a:prstGeom prst="rect">
                <a:avLst/>
              </a:prstGeom>
              <a:noFill/>
              <a:extLst>
                <a:ext uri="{909E8E84-426E-40DD-AFC4-6F175D3DCCD1}">
                  <a14:hiddenFill xmlns:a14="http://schemas.microsoft.com/office/drawing/2010/main">
                    <a:solidFill>
                      <a:srgbClr val="FFFFFF"/>
                    </a:solidFill>
                  </a14:hiddenFill>
                </a:ext>
              </a:extLst>
            </p:spPr>
          </p:pic>
          <p:sp>
            <p:nvSpPr>
              <p:cNvPr id="359" name="TextBox 358">
                <a:extLst>
                  <a:ext uri="{FF2B5EF4-FFF2-40B4-BE49-F238E27FC236}">
                    <a16:creationId xmlns:a16="http://schemas.microsoft.com/office/drawing/2014/main" id="{EB9A7F64-B327-125D-61E8-72DF760B7509}"/>
                  </a:ext>
                </a:extLst>
              </p:cNvPr>
              <p:cNvSpPr txBox="1"/>
              <p:nvPr/>
            </p:nvSpPr>
            <p:spPr>
              <a:xfrm>
                <a:off x="6955803" y="4245027"/>
                <a:ext cx="1012286" cy="651701"/>
              </a:xfrm>
              <a:prstGeom prst="rect">
                <a:avLst/>
              </a:prstGeom>
              <a:noFill/>
            </p:spPr>
            <p:txBody>
              <a:bodyPr wrap="square" rtlCol="0">
                <a:spAutoFit/>
              </a:bodyPr>
              <a:lstStyle/>
              <a:p>
                <a:pPr algn="r"/>
                <a:r>
                  <a:rPr lang="en-US" altLang="ko-KR" sz="1400" dirty="0">
                    <a:solidFill>
                      <a:srgbClr val="FF0000"/>
                    </a:solidFill>
                    <a:latin typeface="Arial" panose="020B0604020202020204" pitchFamily="34" charset="0"/>
                    <a:cs typeface="Arial" panose="020B0604020202020204" pitchFamily="34" charset="0"/>
                  </a:rPr>
                  <a:t>AAV5-DIO-hM4D(Gi)-</a:t>
                </a:r>
                <a:r>
                  <a:rPr lang="en-US" altLang="ko-KR" sz="1400" dirty="0" err="1">
                    <a:solidFill>
                      <a:srgbClr val="FF0000"/>
                    </a:solidFill>
                    <a:latin typeface="Arial" panose="020B0604020202020204" pitchFamily="34" charset="0"/>
                    <a:cs typeface="Arial" panose="020B0604020202020204" pitchFamily="34" charset="0"/>
                  </a:rPr>
                  <a:t>mCherry</a:t>
                </a:r>
                <a:endParaRPr lang="ko-KR" altLang="en-US" sz="1400" dirty="0">
                  <a:solidFill>
                    <a:srgbClr val="FF0000"/>
                  </a:solidFill>
                  <a:latin typeface="Arial" panose="020B0604020202020204" pitchFamily="34" charset="0"/>
                  <a:cs typeface="Arial" panose="020B0604020202020204" pitchFamily="34" charset="0"/>
                </a:endParaRPr>
              </a:p>
            </p:txBody>
          </p:sp>
          <p:sp>
            <p:nvSpPr>
              <p:cNvPr id="360" name="TextBox 359">
                <a:extLst>
                  <a:ext uri="{FF2B5EF4-FFF2-40B4-BE49-F238E27FC236}">
                    <a16:creationId xmlns:a16="http://schemas.microsoft.com/office/drawing/2014/main" id="{E1DCC2B7-913E-9C00-DC2C-E5DE384660AE}"/>
                  </a:ext>
                </a:extLst>
              </p:cNvPr>
              <p:cNvSpPr txBox="1"/>
              <p:nvPr/>
            </p:nvSpPr>
            <p:spPr>
              <a:xfrm>
                <a:off x="8177776" y="4261206"/>
                <a:ext cx="1449132" cy="271542"/>
              </a:xfrm>
              <a:prstGeom prst="rect">
                <a:avLst/>
              </a:prstGeom>
              <a:noFill/>
            </p:spPr>
            <p:txBody>
              <a:bodyPr wrap="square" rtlCol="0">
                <a:spAutoFit/>
              </a:bodyPr>
              <a:lstStyle/>
              <a:p>
                <a:r>
                  <a:rPr lang="en-US" altLang="ko-KR" sz="1400" dirty="0" err="1">
                    <a:latin typeface="Arial" panose="020B0604020202020204" pitchFamily="34" charset="0"/>
                    <a:cs typeface="Arial" panose="020B0604020202020204" pitchFamily="34" charset="0"/>
                  </a:rPr>
                  <a:t>AAVrg</a:t>
                </a:r>
                <a:r>
                  <a:rPr lang="en-US" altLang="ko-KR" sz="1400" dirty="0">
                    <a:latin typeface="Arial" panose="020B0604020202020204" pitchFamily="34" charset="0"/>
                    <a:cs typeface="Arial" panose="020B0604020202020204" pitchFamily="34" charset="0"/>
                  </a:rPr>
                  <a:t>-CAG-Cre</a:t>
                </a:r>
                <a:endParaRPr lang="ko-KR" altLang="en-US" sz="1400" dirty="0">
                  <a:latin typeface="Arial" panose="020B0604020202020204" pitchFamily="34" charset="0"/>
                  <a:cs typeface="Arial" panose="020B0604020202020204" pitchFamily="34" charset="0"/>
                </a:endParaRPr>
              </a:p>
            </p:txBody>
          </p:sp>
          <p:pic>
            <p:nvPicPr>
              <p:cNvPr id="361" name="그래픽 360" descr="바늘 단색으로 채워진">
                <a:extLst>
                  <a:ext uri="{FF2B5EF4-FFF2-40B4-BE49-F238E27FC236}">
                    <a16:creationId xmlns:a16="http://schemas.microsoft.com/office/drawing/2014/main" id="{995EEA19-CE29-5357-C8C7-4FB5B6D2FDBA}"/>
                  </a:ext>
                </a:extLst>
              </p:cNvPr>
              <p:cNvPicPr preferRelativeResize="0">
                <a:picLocks/>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2700000">
                <a:off x="7770589" y="4498035"/>
                <a:ext cx="507660" cy="507660"/>
              </a:xfrm>
              <a:prstGeom prst="rect">
                <a:avLst/>
              </a:prstGeom>
            </p:spPr>
          </p:pic>
          <p:pic>
            <p:nvPicPr>
              <p:cNvPr id="362" name="그래픽 361" descr="바늘 단색으로 채워진">
                <a:extLst>
                  <a:ext uri="{FF2B5EF4-FFF2-40B4-BE49-F238E27FC236}">
                    <a16:creationId xmlns:a16="http://schemas.microsoft.com/office/drawing/2014/main" id="{2BE141E9-74F3-CD1D-7074-5E257B8F0F42}"/>
                  </a:ext>
                </a:extLst>
              </p:cNvPr>
              <p:cNvPicPr preferRelativeResize="0">
                <a:picLocks/>
              </p:cNvPicPr>
              <p:nvPr/>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rot="-2700000">
                <a:off x="8490034" y="4527765"/>
                <a:ext cx="507660" cy="507660"/>
              </a:xfrm>
              <a:prstGeom prst="rect">
                <a:avLst/>
              </a:prstGeom>
            </p:spPr>
          </p:pic>
          <p:sp>
            <p:nvSpPr>
              <p:cNvPr id="363" name="TextBox 362">
                <a:extLst>
                  <a:ext uri="{FF2B5EF4-FFF2-40B4-BE49-F238E27FC236}">
                    <a16:creationId xmlns:a16="http://schemas.microsoft.com/office/drawing/2014/main" id="{342EE836-D31A-4406-C003-3371C1428FE8}"/>
                  </a:ext>
                </a:extLst>
              </p:cNvPr>
              <p:cNvSpPr txBox="1"/>
              <p:nvPr/>
            </p:nvSpPr>
            <p:spPr>
              <a:xfrm>
                <a:off x="7737379" y="5024936"/>
                <a:ext cx="633280" cy="271542"/>
              </a:xfrm>
              <a:prstGeom prst="rect">
                <a:avLst/>
              </a:prstGeom>
              <a:noFill/>
            </p:spPr>
            <p:txBody>
              <a:bodyPr wrap="none" rtlCol="0">
                <a:spAutoFit/>
              </a:bodyPr>
              <a:lstStyle/>
              <a:p>
                <a:r>
                  <a:rPr lang="en-US" altLang="ko-KR" sz="1400" dirty="0" err="1">
                    <a:latin typeface="Arial" panose="020B0604020202020204" pitchFamily="34" charset="0"/>
                    <a:cs typeface="Arial" panose="020B0604020202020204" pitchFamily="34" charset="0"/>
                  </a:rPr>
                  <a:t>mPFC</a:t>
                </a:r>
                <a:endParaRPr lang="ko-KR" altLang="en-US" sz="1400" dirty="0">
                  <a:latin typeface="Arial" panose="020B0604020202020204" pitchFamily="34" charset="0"/>
                  <a:cs typeface="Arial" panose="020B0604020202020204" pitchFamily="34" charset="0"/>
                </a:endParaRPr>
              </a:p>
            </p:txBody>
          </p:sp>
          <p:cxnSp>
            <p:nvCxnSpPr>
              <p:cNvPr id="364" name="직선 연결선 363">
                <a:extLst>
                  <a:ext uri="{FF2B5EF4-FFF2-40B4-BE49-F238E27FC236}">
                    <a16:creationId xmlns:a16="http://schemas.microsoft.com/office/drawing/2014/main" id="{BB6B5F32-AADB-AEDF-5C58-741809D51ED8}"/>
                  </a:ext>
                </a:extLst>
              </p:cNvPr>
              <p:cNvCxnSpPr/>
              <p:nvPr/>
            </p:nvCxnSpPr>
            <p:spPr>
              <a:xfrm>
                <a:off x="8743864" y="4869794"/>
                <a:ext cx="0" cy="35036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6" name="TextBox 355">
              <a:extLst>
                <a:ext uri="{FF2B5EF4-FFF2-40B4-BE49-F238E27FC236}">
                  <a16:creationId xmlns:a16="http://schemas.microsoft.com/office/drawing/2014/main" id="{9B7C805E-0C26-1730-14F2-AFA49EC76D1F}"/>
                </a:ext>
              </a:extLst>
            </p:cNvPr>
            <p:cNvSpPr txBox="1"/>
            <p:nvPr/>
          </p:nvSpPr>
          <p:spPr>
            <a:xfrm>
              <a:off x="17084842" y="35754001"/>
              <a:ext cx="2580533" cy="641942"/>
            </a:xfrm>
            <a:prstGeom prst="rect">
              <a:avLst/>
            </a:prstGeom>
            <a:noFill/>
          </p:spPr>
          <p:txBody>
            <a:bodyPr wrap="square" rtlCol="0">
              <a:spAutoFit/>
            </a:bodyPr>
            <a:lstStyle/>
            <a:p>
              <a:r>
                <a:rPr lang="en-US" altLang="ko-KR" sz="2400" b="1" dirty="0" err="1">
                  <a:latin typeface="Arial" panose="020B0604020202020204" pitchFamily="34" charset="0"/>
                  <a:cs typeface="Arial" panose="020B0604020202020204" pitchFamily="34" charset="0"/>
                </a:rPr>
                <a:t>mPFC</a:t>
              </a:r>
              <a:r>
                <a:rPr lang="en-US" altLang="ko-KR" sz="2400" b="1" dirty="0">
                  <a:latin typeface="Arial" panose="020B0604020202020204" pitchFamily="34" charset="0"/>
                  <a:cs typeface="Arial" panose="020B0604020202020204" pitchFamily="34" charset="0"/>
                </a:rPr>
                <a:t>-VTA</a:t>
              </a:r>
              <a:endParaRPr lang="ko-KR" altLang="en-US" sz="2400" b="1" dirty="0">
                <a:latin typeface="Arial" panose="020B0604020202020204" pitchFamily="34" charset="0"/>
                <a:cs typeface="Arial" panose="020B0604020202020204" pitchFamily="34" charset="0"/>
              </a:endParaRPr>
            </a:p>
          </p:txBody>
        </p:sp>
      </p:grpSp>
      <p:sp>
        <p:nvSpPr>
          <p:cNvPr id="366" name="Line 119">
            <a:extLst>
              <a:ext uri="{FF2B5EF4-FFF2-40B4-BE49-F238E27FC236}">
                <a16:creationId xmlns:a16="http://schemas.microsoft.com/office/drawing/2014/main" id="{3199E747-7080-01AE-557A-E3DE325141D2}"/>
              </a:ext>
            </a:extLst>
          </p:cNvPr>
          <p:cNvSpPr>
            <a:spLocks noChangeShapeType="1"/>
          </p:cNvSpPr>
          <p:nvPr/>
        </p:nvSpPr>
        <p:spPr bwMode="auto">
          <a:xfrm>
            <a:off x="31866754" y="22606199"/>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67" name="Line 135">
            <a:extLst>
              <a:ext uri="{FF2B5EF4-FFF2-40B4-BE49-F238E27FC236}">
                <a16:creationId xmlns:a16="http://schemas.microsoft.com/office/drawing/2014/main" id="{EEE7B55F-F898-B61D-E3A2-F5B8CB112E7C}"/>
              </a:ext>
            </a:extLst>
          </p:cNvPr>
          <p:cNvSpPr>
            <a:spLocks noChangeShapeType="1"/>
          </p:cNvSpPr>
          <p:nvPr/>
        </p:nvSpPr>
        <p:spPr bwMode="auto">
          <a:xfrm>
            <a:off x="33974618" y="22606199"/>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68" name="Line 135">
            <a:extLst>
              <a:ext uri="{FF2B5EF4-FFF2-40B4-BE49-F238E27FC236}">
                <a16:creationId xmlns:a16="http://schemas.microsoft.com/office/drawing/2014/main" id="{5C493357-4B4B-091D-F5B0-E4482DC0E9E5}"/>
              </a:ext>
            </a:extLst>
          </p:cNvPr>
          <p:cNvSpPr>
            <a:spLocks noChangeShapeType="1"/>
          </p:cNvSpPr>
          <p:nvPr/>
        </p:nvSpPr>
        <p:spPr bwMode="auto">
          <a:xfrm>
            <a:off x="35174548" y="22606199"/>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69" name="직사각형 368">
            <a:extLst>
              <a:ext uri="{FF2B5EF4-FFF2-40B4-BE49-F238E27FC236}">
                <a16:creationId xmlns:a16="http://schemas.microsoft.com/office/drawing/2014/main" id="{29F21F64-7EB0-64A6-17CE-762449970FC3}"/>
              </a:ext>
            </a:extLst>
          </p:cNvPr>
          <p:cNvSpPr/>
          <p:nvPr/>
        </p:nvSpPr>
        <p:spPr>
          <a:xfrm>
            <a:off x="34014923" y="21242746"/>
            <a:ext cx="1117529" cy="858216"/>
          </a:xfrm>
          <a:prstGeom prst="rect">
            <a:avLst/>
          </a:prstGeom>
          <a:solidFill>
            <a:srgbClr val="004A9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mj-ea"/>
                <a:cs typeface="Arial" panose="020B0604020202020204" pitchFamily="34" charset="0"/>
              </a:rPr>
              <a:t>Alcohol </a:t>
            </a:r>
          </a:p>
          <a:p>
            <a:pPr algn="ctr"/>
            <a:r>
              <a:rPr lang="en-US" sz="1400" b="1" dirty="0">
                <a:solidFill>
                  <a:schemeClr val="bg1"/>
                </a:solidFill>
                <a:latin typeface="Arial" panose="020B0604020202020204" pitchFamily="34" charset="0"/>
                <a:ea typeface="+mj-ea"/>
                <a:cs typeface="Arial" panose="020B0604020202020204" pitchFamily="34" charset="0"/>
              </a:rPr>
              <a:t>motivation</a:t>
            </a:r>
          </a:p>
          <a:p>
            <a:pPr algn="ctr"/>
            <a:r>
              <a:rPr lang="en-US" altLang="ko-KR" sz="1200" dirty="0">
                <a:solidFill>
                  <a:schemeClr val="bg1"/>
                </a:solidFill>
                <a:latin typeface="Arial" panose="020B0604020202020204" pitchFamily="34" charset="0"/>
                <a:ea typeface="+mj-ea"/>
                <a:cs typeface="Arial" panose="020B0604020202020204" pitchFamily="34" charset="0"/>
              </a:rPr>
              <a:t>(1d) </a:t>
            </a:r>
          </a:p>
        </p:txBody>
      </p:sp>
      <p:sp>
        <p:nvSpPr>
          <p:cNvPr id="370" name="직사각형 369">
            <a:extLst>
              <a:ext uri="{FF2B5EF4-FFF2-40B4-BE49-F238E27FC236}">
                <a16:creationId xmlns:a16="http://schemas.microsoft.com/office/drawing/2014/main" id="{8588A240-491B-1931-C2D5-435477B91E80}"/>
              </a:ext>
            </a:extLst>
          </p:cNvPr>
          <p:cNvSpPr/>
          <p:nvPr/>
        </p:nvSpPr>
        <p:spPr>
          <a:xfrm>
            <a:off x="29386846" y="21242746"/>
            <a:ext cx="2458565" cy="858216"/>
          </a:xfrm>
          <a:prstGeom prst="rect">
            <a:avLst/>
          </a:prstGeom>
          <a:solidFill>
            <a:srgbClr val="BDF1FF"/>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 </a:t>
            </a:r>
            <a:r>
              <a:rPr lang="en-US" altLang="ko-KR" sz="1600" b="1" dirty="0">
                <a:solidFill>
                  <a:schemeClr val="tx1"/>
                </a:solidFill>
                <a:latin typeface="Arial" panose="020B0604020202020204" pitchFamily="34" charset="0"/>
                <a:ea typeface="+mj-ea"/>
                <a:cs typeface="Arial" panose="020B0604020202020204" pitchFamily="34" charset="0"/>
              </a:rPr>
              <a:t>Lever press training </a:t>
            </a:r>
          </a:p>
          <a:p>
            <a:pPr algn="ctr"/>
            <a:r>
              <a:rPr lang="en-US" sz="1400" dirty="0">
                <a:solidFill>
                  <a:schemeClr val="tx1"/>
                </a:solidFill>
                <a:latin typeface="Arial" panose="020B0604020202020204" pitchFamily="34" charset="0"/>
                <a:ea typeface="+mj-ea"/>
                <a:cs typeface="Arial" panose="020B0604020202020204" pitchFamily="34" charset="0"/>
              </a:rPr>
              <a:t>(5d + </a:t>
            </a:r>
            <a:r>
              <a:rPr lang="el-GR" sz="1400" dirty="0">
                <a:solidFill>
                  <a:schemeClr val="tx1"/>
                </a:solidFill>
                <a:latin typeface="Arial" panose="020B0604020202020204" pitchFamily="34" charset="0"/>
                <a:ea typeface="+mj-ea"/>
                <a:cs typeface="Arial" panose="020B0604020202020204" pitchFamily="34" charset="0"/>
              </a:rPr>
              <a:t>α</a:t>
            </a:r>
            <a:r>
              <a:rPr lang="en-US" sz="1400" dirty="0">
                <a:solidFill>
                  <a:schemeClr val="tx1"/>
                </a:solidFill>
                <a:latin typeface="Arial" panose="020B0604020202020204" pitchFamily="34" charset="0"/>
                <a:ea typeface="+mj-ea"/>
                <a:cs typeface="Arial" panose="020B0604020202020204" pitchFamily="34" charset="0"/>
              </a:rPr>
              <a:t>)</a:t>
            </a:r>
            <a:r>
              <a:rPr lang="en-US" sz="1600" dirty="0">
                <a:solidFill>
                  <a:schemeClr val="tx1"/>
                </a:solidFill>
                <a:latin typeface="Arial" panose="020B0604020202020204" pitchFamily="34" charset="0"/>
                <a:ea typeface="+mj-ea"/>
                <a:cs typeface="Arial" panose="020B0604020202020204" pitchFamily="34" charset="0"/>
              </a:rPr>
              <a:t> </a:t>
            </a:r>
          </a:p>
        </p:txBody>
      </p:sp>
      <p:sp>
        <p:nvSpPr>
          <p:cNvPr id="371" name="Line 119">
            <a:extLst>
              <a:ext uri="{FF2B5EF4-FFF2-40B4-BE49-F238E27FC236}">
                <a16:creationId xmlns:a16="http://schemas.microsoft.com/office/drawing/2014/main" id="{1FA0E1F5-2D8C-2E63-434B-2298ADA11C54}"/>
              </a:ext>
            </a:extLst>
          </p:cNvPr>
          <p:cNvSpPr>
            <a:spLocks noChangeShapeType="1"/>
          </p:cNvSpPr>
          <p:nvPr/>
        </p:nvSpPr>
        <p:spPr bwMode="auto">
          <a:xfrm>
            <a:off x="30848590" y="22713475"/>
            <a:ext cx="0" cy="643662"/>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72" name="TextBox 371">
            <a:extLst>
              <a:ext uri="{FF2B5EF4-FFF2-40B4-BE49-F238E27FC236}">
                <a16:creationId xmlns:a16="http://schemas.microsoft.com/office/drawing/2014/main" id="{A3BE6A08-819F-7422-0ABF-3A4754CF5B9A}"/>
              </a:ext>
            </a:extLst>
          </p:cNvPr>
          <p:cNvSpPr txBox="1"/>
          <p:nvPr/>
        </p:nvSpPr>
        <p:spPr>
          <a:xfrm>
            <a:off x="29797470" y="23116651"/>
            <a:ext cx="805873"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 d</a:t>
            </a:r>
            <a:r>
              <a:rPr lang="en-US" altLang="ko-KR" dirty="0">
                <a:latin typeface="Arial" panose="020B0604020202020204" pitchFamily="34" charset="0"/>
                <a:cs typeface="Arial" panose="020B0604020202020204" pitchFamily="34" charset="0"/>
              </a:rPr>
              <a:t>+α</a:t>
            </a:r>
            <a:endParaRPr lang="ko-KR" altLang="en-US" dirty="0">
              <a:latin typeface="Arial" panose="020B0604020202020204" pitchFamily="34" charset="0"/>
              <a:cs typeface="Arial" panose="020B0604020202020204" pitchFamily="34" charset="0"/>
            </a:endParaRPr>
          </a:p>
        </p:txBody>
      </p:sp>
      <p:sp>
        <p:nvSpPr>
          <p:cNvPr id="373" name="TextBox 372">
            <a:extLst>
              <a:ext uri="{FF2B5EF4-FFF2-40B4-BE49-F238E27FC236}">
                <a16:creationId xmlns:a16="http://schemas.microsoft.com/office/drawing/2014/main" id="{754E0496-5A71-A64D-C155-8F7F16C0E7C2}"/>
              </a:ext>
            </a:extLst>
          </p:cNvPr>
          <p:cNvSpPr txBox="1"/>
          <p:nvPr/>
        </p:nvSpPr>
        <p:spPr>
          <a:xfrm>
            <a:off x="31029069" y="23116651"/>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 d</a:t>
            </a:r>
            <a:endParaRPr lang="ko-KR" altLang="en-US" dirty="0">
              <a:latin typeface="Arial" panose="020B0604020202020204" pitchFamily="34" charset="0"/>
              <a:cs typeface="Arial" panose="020B0604020202020204" pitchFamily="34" charset="0"/>
            </a:endParaRPr>
          </a:p>
        </p:txBody>
      </p:sp>
      <p:sp>
        <p:nvSpPr>
          <p:cNvPr id="374" name="TextBox 373">
            <a:extLst>
              <a:ext uri="{FF2B5EF4-FFF2-40B4-BE49-F238E27FC236}">
                <a16:creationId xmlns:a16="http://schemas.microsoft.com/office/drawing/2014/main" id="{1AAB0A4E-6631-394A-A770-E6652CB54ED6}"/>
              </a:ext>
            </a:extLst>
          </p:cNvPr>
          <p:cNvSpPr txBox="1"/>
          <p:nvPr/>
        </p:nvSpPr>
        <p:spPr>
          <a:xfrm>
            <a:off x="29587353" y="22151427"/>
            <a:ext cx="1127194"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FR1</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Sucrose</a:t>
            </a:r>
          </a:p>
        </p:txBody>
      </p:sp>
      <p:sp>
        <p:nvSpPr>
          <p:cNvPr id="375" name="TextBox 374">
            <a:extLst>
              <a:ext uri="{FF2B5EF4-FFF2-40B4-BE49-F238E27FC236}">
                <a16:creationId xmlns:a16="http://schemas.microsoft.com/office/drawing/2014/main" id="{C925C47B-D638-2A9A-7154-AC0BEF339E64}"/>
              </a:ext>
            </a:extLst>
          </p:cNvPr>
          <p:cNvSpPr txBox="1"/>
          <p:nvPr/>
        </p:nvSpPr>
        <p:spPr>
          <a:xfrm>
            <a:off x="30829891" y="22151427"/>
            <a:ext cx="1059402" cy="707886"/>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endParaRPr lang="en-US" altLang="ko-KR" sz="1200" spc="-50" dirty="0">
              <a:solidFill>
                <a:schemeClr val="tx1"/>
              </a:solidFill>
              <a:latin typeface="Arial" panose="020B0604020202020204" pitchFamily="34" charset="0"/>
              <a:cs typeface="Arial" panose="020B0604020202020204" pitchFamily="34" charset="0"/>
            </a:endParaRPr>
          </a:p>
          <a:p>
            <a:pPr algn="ctr"/>
            <a:r>
              <a:rPr lang="en-US" altLang="ko-KR" sz="1200" spc="-50" dirty="0">
                <a:solidFill>
                  <a:schemeClr val="tx1"/>
                </a:solidFill>
                <a:latin typeface="Arial" panose="020B0604020202020204" pitchFamily="34" charset="0"/>
                <a:cs typeface="Arial" panose="020B0604020202020204" pitchFamily="34" charset="0"/>
              </a:rPr>
              <a:t>10% Sucrose</a:t>
            </a:r>
          </a:p>
          <a:p>
            <a:pPr algn="ctr"/>
            <a:r>
              <a:rPr lang="en-US" altLang="ko-KR" sz="1200" spc="-50" dirty="0">
                <a:latin typeface="Arial" panose="020B0604020202020204" pitchFamily="34" charset="0"/>
                <a:cs typeface="Arial" panose="020B0604020202020204" pitchFamily="34" charset="0"/>
              </a:rPr>
              <a:t>+</a:t>
            </a:r>
            <a:r>
              <a:rPr lang="en-US" altLang="ko-KR" sz="1200" spc="-50" dirty="0">
                <a:solidFill>
                  <a:schemeClr val="tx1"/>
                </a:solidFill>
                <a:latin typeface="Arial" panose="020B0604020202020204" pitchFamily="34" charset="0"/>
                <a:cs typeface="Arial" panose="020B0604020202020204" pitchFamily="34" charset="0"/>
              </a:rPr>
              <a:t>10% Alcohol</a:t>
            </a:r>
          </a:p>
        </p:txBody>
      </p:sp>
      <p:sp>
        <p:nvSpPr>
          <p:cNvPr id="376" name="TextBox 375">
            <a:extLst>
              <a:ext uri="{FF2B5EF4-FFF2-40B4-BE49-F238E27FC236}">
                <a16:creationId xmlns:a16="http://schemas.microsoft.com/office/drawing/2014/main" id="{60124E1E-83CC-4DDB-BD7B-090AA69B81A5}"/>
              </a:ext>
            </a:extLst>
          </p:cNvPr>
          <p:cNvSpPr txBox="1"/>
          <p:nvPr/>
        </p:nvSpPr>
        <p:spPr>
          <a:xfrm>
            <a:off x="32162523" y="23116651"/>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 d</a:t>
            </a:r>
            <a:endParaRPr lang="ko-KR" altLang="en-US" dirty="0">
              <a:latin typeface="Arial" panose="020B0604020202020204" pitchFamily="34" charset="0"/>
              <a:cs typeface="Arial" panose="020B0604020202020204" pitchFamily="34" charset="0"/>
            </a:endParaRPr>
          </a:p>
        </p:txBody>
      </p:sp>
      <p:sp>
        <p:nvSpPr>
          <p:cNvPr id="377" name="TextBox 376">
            <a:extLst>
              <a:ext uri="{FF2B5EF4-FFF2-40B4-BE49-F238E27FC236}">
                <a16:creationId xmlns:a16="http://schemas.microsoft.com/office/drawing/2014/main" id="{E139F9C5-3D65-363D-7681-905E06E33BA1}"/>
              </a:ext>
            </a:extLst>
          </p:cNvPr>
          <p:cNvSpPr txBox="1"/>
          <p:nvPr/>
        </p:nvSpPr>
        <p:spPr>
          <a:xfrm>
            <a:off x="33216456" y="23116651"/>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 d</a:t>
            </a:r>
            <a:endParaRPr lang="ko-KR" altLang="en-US" dirty="0">
              <a:latin typeface="Arial" panose="020B0604020202020204" pitchFamily="34" charset="0"/>
              <a:cs typeface="Arial" panose="020B0604020202020204" pitchFamily="34" charset="0"/>
            </a:endParaRPr>
          </a:p>
        </p:txBody>
      </p:sp>
      <p:sp>
        <p:nvSpPr>
          <p:cNvPr id="378" name="Line 119">
            <a:extLst>
              <a:ext uri="{FF2B5EF4-FFF2-40B4-BE49-F238E27FC236}">
                <a16:creationId xmlns:a16="http://schemas.microsoft.com/office/drawing/2014/main" id="{A5F12565-D389-A1E5-6BE5-D2F8E43542CA}"/>
              </a:ext>
            </a:extLst>
          </p:cNvPr>
          <p:cNvSpPr>
            <a:spLocks noChangeShapeType="1"/>
          </p:cNvSpPr>
          <p:nvPr/>
        </p:nvSpPr>
        <p:spPr bwMode="auto">
          <a:xfrm>
            <a:off x="33115501" y="22713475"/>
            <a:ext cx="0" cy="643662"/>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79" name="TextBox 378">
            <a:extLst>
              <a:ext uri="{FF2B5EF4-FFF2-40B4-BE49-F238E27FC236}">
                <a16:creationId xmlns:a16="http://schemas.microsoft.com/office/drawing/2014/main" id="{5859400B-A728-BBD2-3988-83EB1A57883C}"/>
              </a:ext>
            </a:extLst>
          </p:cNvPr>
          <p:cNvSpPr txBox="1"/>
          <p:nvPr/>
        </p:nvSpPr>
        <p:spPr>
          <a:xfrm>
            <a:off x="31979421" y="22151427"/>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FR1</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80" name="TextBox 379">
            <a:extLst>
              <a:ext uri="{FF2B5EF4-FFF2-40B4-BE49-F238E27FC236}">
                <a16:creationId xmlns:a16="http://schemas.microsoft.com/office/drawing/2014/main" id="{CC1BDC0A-3735-E201-1230-67D1CC9B7E62}"/>
              </a:ext>
            </a:extLst>
          </p:cNvPr>
          <p:cNvSpPr txBox="1"/>
          <p:nvPr/>
        </p:nvSpPr>
        <p:spPr>
          <a:xfrm>
            <a:off x="34245979" y="23116651"/>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81" name="오른쪽 화살표 38">
            <a:extLst>
              <a:ext uri="{FF2B5EF4-FFF2-40B4-BE49-F238E27FC236}">
                <a16:creationId xmlns:a16="http://schemas.microsoft.com/office/drawing/2014/main" id="{DAF67112-F636-63B2-CB1F-D57950BE1BC8}"/>
              </a:ext>
            </a:extLst>
          </p:cNvPr>
          <p:cNvSpPr/>
          <p:nvPr/>
        </p:nvSpPr>
        <p:spPr>
          <a:xfrm>
            <a:off x="27105908" y="22882379"/>
            <a:ext cx="12041235" cy="23427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4000">
              <a:latin typeface="Arial" panose="020B0604020202020204" pitchFamily="34" charset="0"/>
              <a:cs typeface="Arial" panose="020B0604020202020204" pitchFamily="34" charset="0"/>
            </a:endParaRPr>
          </a:p>
        </p:txBody>
      </p:sp>
      <p:sp>
        <p:nvSpPr>
          <p:cNvPr id="382" name="직사각형 381">
            <a:extLst>
              <a:ext uri="{FF2B5EF4-FFF2-40B4-BE49-F238E27FC236}">
                <a16:creationId xmlns:a16="http://schemas.microsoft.com/office/drawing/2014/main" id="{6184A2BB-66A0-FCF1-00C7-3F99A2D30019}"/>
              </a:ext>
            </a:extLst>
          </p:cNvPr>
          <p:cNvSpPr/>
          <p:nvPr/>
        </p:nvSpPr>
        <p:spPr>
          <a:xfrm>
            <a:off x="31933176" y="21242746"/>
            <a:ext cx="2011553" cy="858216"/>
          </a:xfrm>
          <a:prstGeom prst="rect">
            <a:avLst/>
          </a:prstGeom>
          <a:solidFill>
            <a:srgbClr val="00C1F7"/>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Alcohol seeking</a:t>
            </a:r>
          </a:p>
          <a:p>
            <a:pPr algn="ctr"/>
            <a:r>
              <a:rPr lang="en-US" altLang="ko-KR" sz="1400" dirty="0">
                <a:solidFill>
                  <a:schemeClr val="tx1"/>
                </a:solidFill>
                <a:latin typeface="Arial" panose="020B0604020202020204" pitchFamily="34" charset="0"/>
                <a:cs typeface="Arial" panose="020B0604020202020204" pitchFamily="34" charset="0"/>
              </a:rPr>
              <a:t>(5d) </a:t>
            </a:r>
          </a:p>
        </p:txBody>
      </p:sp>
      <p:sp>
        <p:nvSpPr>
          <p:cNvPr id="383" name="Line 135">
            <a:extLst>
              <a:ext uri="{FF2B5EF4-FFF2-40B4-BE49-F238E27FC236}">
                <a16:creationId xmlns:a16="http://schemas.microsoft.com/office/drawing/2014/main" id="{D2E6F8BC-2911-7DED-9EC4-0DD07F639199}"/>
              </a:ext>
            </a:extLst>
          </p:cNvPr>
          <p:cNvSpPr>
            <a:spLocks noChangeShapeType="1"/>
          </p:cNvSpPr>
          <p:nvPr/>
        </p:nvSpPr>
        <p:spPr bwMode="auto">
          <a:xfrm>
            <a:off x="29403557" y="22578373"/>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84" name="TextBox 383">
            <a:extLst>
              <a:ext uri="{FF2B5EF4-FFF2-40B4-BE49-F238E27FC236}">
                <a16:creationId xmlns:a16="http://schemas.microsoft.com/office/drawing/2014/main" id="{F514DC6F-1532-79CA-40EB-DC30A79BD139}"/>
              </a:ext>
            </a:extLst>
          </p:cNvPr>
          <p:cNvSpPr txBox="1"/>
          <p:nvPr/>
        </p:nvSpPr>
        <p:spPr>
          <a:xfrm>
            <a:off x="27855859" y="23153758"/>
            <a:ext cx="824282"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2 </a:t>
            </a:r>
            <a:r>
              <a:rPr lang="en-US" altLang="ko-KR" dirty="0" err="1">
                <a:latin typeface="Arial" panose="020B0604020202020204" pitchFamily="34" charset="0"/>
                <a:cs typeface="Arial" panose="020B0604020202020204" pitchFamily="34" charset="0"/>
              </a:rPr>
              <a:t>wks</a:t>
            </a:r>
            <a:endParaRPr lang="ko-KR" altLang="en-US" dirty="0">
              <a:latin typeface="Arial" panose="020B0604020202020204" pitchFamily="34" charset="0"/>
              <a:cs typeface="Arial" panose="020B0604020202020204" pitchFamily="34" charset="0"/>
            </a:endParaRPr>
          </a:p>
        </p:txBody>
      </p:sp>
      <p:sp>
        <p:nvSpPr>
          <p:cNvPr id="385" name="TextBox 384">
            <a:extLst>
              <a:ext uri="{FF2B5EF4-FFF2-40B4-BE49-F238E27FC236}">
                <a16:creationId xmlns:a16="http://schemas.microsoft.com/office/drawing/2014/main" id="{21EC4B83-FE24-A5D7-EB6F-3844C2BF29C3}"/>
              </a:ext>
            </a:extLst>
          </p:cNvPr>
          <p:cNvSpPr txBox="1"/>
          <p:nvPr/>
        </p:nvSpPr>
        <p:spPr>
          <a:xfrm>
            <a:off x="26547143" y="21934808"/>
            <a:ext cx="1117529" cy="584775"/>
          </a:xfrm>
          <a:prstGeom prst="rect">
            <a:avLst/>
          </a:prstGeom>
          <a:noFill/>
        </p:spPr>
        <p:txBody>
          <a:bodyPr wrap="square">
            <a:spAutoFit/>
          </a:bodyPr>
          <a:lstStyle/>
          <a:p>
            <a:pPr algn="ctr"/>
            <a:r>
              <a:rPr lang="en-US" altLang="ko-KR" sz="1600" b="1" spc="-50" dirty="0">
                <a:solidFill>
                  <a:schemeClr val="tx1"/>
                </a:solidFill>
                <a:latin typeface="Arial" panose="020B0604020202020204" pitchFamily="34" charset="0"/>
                <a:cs typeface="Arial" panose="020B0604020202020204" pitchFamily="34" charset="0"/>
              </a:rPr>
              <a:t>Virus injection</a:t>
            </a:r>
          </a:p>
        </p:txBody>
      </p:sp>
      <p:cxnSp>
        <p:nvCxnSpPr>
          <p:cNvPr id="386" name="직선 화살표 연결선 385">
            <a:extLst>
              <a:ext uri="{FF2B5EF4-FFF2-40B4-BE49-F238E27FC236}">
                <a16:creationId xmlns:a16="http://schemas.microsoft.com/office/drawing/2014/main" id="{D1ED1526-B389-BE04-0002-802C9EA7D445}"/>
              </a:ext>
            </a:extLst>
          </p:cNvPr>
          <p:cNvCxnSpPr>
            <a:cxnSpLocks/>
          </p:cNvCxnSpPr>
          <p:nvPr/>
        </p:nvCxnSpPr>
        <p:spPr>
          <a:xfrm>
            <a:off x="27105908" y="22360846"/>
            <a:ext cx="0" cy="43505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87" name="Line 135">
            <a:extLst>
              <a:ext uri="{FF2B5EF4-FFF2-40B4-BE49-F238E27FC236}">
                <a16:creationId xmlns:a16="http://schemas.microsoft.com/office/drawing/2014/main" id="{42BAC0C5-6143-403B-7D61-05E5469ED651}"/>
              </a:ext>
            </a:extLst>
          </p:cNvPr>
          <p:cNvSpPr>
            <a:spLocks noChangeShapeType="1"/>
          </p:cNvSpPr>
          <p:nvPr/>
        </p:nvSpPr>
        <p:spPr bwMode="auto">
          <a:xfrm>
            <a:off x="36387307" y="22554912"/>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88" name="직사각형 387">
            <a:extLst>
              <a:ext uri="{FF2B5EF4-FFF2-40B4-BE49-F238E27FC236}">
                <a16:creationId xmlns:a16="http://schemas.microsoft.com/office/drawing/2014/main" id="{6E706246-21E6-4E38-9017-BD05FEF025CD}"/>
              </a:ext>
            </a:extLst>
          </p:cNvPr>
          <p:cNvSpPr/>
          <p:nvPr/>
        </p:nvSpPr>
        <p:spPr>
          <a:xfrm>
            <a:off x="35233285" y="21242746"/>
            <a:ext cx="1117529" cy="858216"/>
          </a:xfrm>
          <a:prstGeom prst="rect">
            <a:avLst/>
          </a:prstGeom>
          <a:solidFill>
            <a:schemeClr val="bg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ko-KR" sz="1600" b="1" dirty="0">
                <a:solidFill>
                  <a:schemeClr val="tx1"/>
                </a:solidFill>
                <a:latin typeface="Arial" panose="020B0604020202020204" pitchFamily="34" charset="0"/>
                <a:ea typeface="+mj-ea"/>
                <a:cs typeface="Arial" panose="020B0604020202020204" pitchFamily="34" charset="0"/>
              </a:rPr>
              <a:t>SALINE</a:t>
            </a:r>
          </a:p>
          <a:p>
            <a:pPr algn="ctr"/>
            <a:r>
              <a:rPr lang="en-US" altLang="ko-KR" sz="1400" dirty="0">
                <a:solidFill>
                  <a:schemeClr val="tx1"/>
                </a:solidFill>
                <a:latin typeface="Arial" panose="020B0604020202020204" pitchFamily="34" charset="0"/>
                <a:ea typeface="+mj-ea"/>
                <a:cs typeface="Arial" panose="020B0604020202020204" pitchFamily="34" charset="0"/>
              </a:rPr>
              <a:t>(1d) </a:t>
            </a:r>
          </a:p>
        </p:txBody>
      </p:sp>
      <p:sp>
        <p:nvSpPr>
          <p:cNvPr id="389" name="TextBox 388">
            <a:extLst>
              <a:ext uri="{FF2B5EF4-FFF2-40B4-BE49-F238E27FC236}">
                <a16:creationId xmlns:a16="http://schemas.microsoft.com/office/drawing/2014/main" id="{82BB1538-D318-A86E-B6F9-42AF7BA41465}"/>
              </a:ext>
            </a:extLst>
          </p:cNvPr>
          <p:cNvSpPr txBox="1"/>
          <p:nvPr/>
        </p:nvSpPr>
        <p:spPr>
          <a:xfrm>
            <a:off x="35452323" y="23116651"/>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90" name="TextBox 389">
            <a:extLst>
              <a:ext uri="{FF2B5EF4-FFF2-40B4-BE49-F238E27FC236}">
                <a16:creationId xmlns:a16="http://schemas.microsoft.com/office/drawing/2014/main" id="{5148C868-BBC3-EA60-D3D7-D921FFA94E3A}"/>
              </a:ext>
            </a:extLst>
          </p:cNvPr>
          <p:cNvSpPr txBox="1"/>
          <p:nvPr/>
        </p:nvSpPr>
        <p:spPr>
          <a:xfrm>
            <a:off x="35226792" y="22151427"/>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91" name="Line 135">
            <a:extLst>
              <a:ext uri="{FF2B5EF4-FFF2-40B4-BE49-F238E27FC236}">
                <a16:creationId xmlns:a16="http://schemas.microsoft.com/office/drawing/2014/main" id="{D767F1E5-79D8-19F8-687F-E5820E2CA5B6}"/>
              </a:ext>
            </a:extLst>
          </p:cNvPr>
          <p:cNvSpPr>
            <a:spLocks noChangeShapeType="1"/>
          </p:cNvSpPr>
          <p:nvPr/>
        </p:nvSpPr>
        <p:spPr bwMode="auto">
          <a:xfrm>
            <a:off x="37587093" y="22503630"/>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92" name="직사각형 391">
            <a:extLst>
              <a:ext uri="{FF2B5EF4-FFF2-40B4-BE49-F238E27FC236}">
                <a16:creationId xmlns:a16="http://schemas.microsoft.com/office/drawing/2014/main" id="{1DACEF9C-396B-D42A-A0B2-E17100E92930}"/>
              </a:ext>
            </a:extLst>
          </p:cNvPr>
          <p:cNvSpPr/>
          <p:nvPr/>
        </p:nvSpPr>
        <p:spPr>
          <a:xfrm>
            <a:off x="36451646" y="21242746"/>
            <a:ext cx="1117529" cy="858216"/>
          </a:xfrm>
          <a:prstGeom prst="rect">
            <a:avLst/>
          </a:prstGeom>
          <a:solidFill>
            <a:srgbClr val="FFFF00"/>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CNO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 mg/kg)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(1d) </a:t>
            </a:r>
          </a:p>
        </p:txBody>
      </p:sp>
      <p:sp>
        <p:nvSpPr>
          <p:cNvPr id="393" name="TextBox 392">
            <a:extLst>
              <a:ext uri="{FF2B5EF4-FFF2-40B4-BE49-F238E27FC236}">
                <a16:creationId xmlns:a16="http://schemas.microsoft.com/office/drawing/2014/main" id="{0913E98D-88B6-D2D4-4FDD-C9CF9F566A5A}"/>
              </a:ext>
            </a:extLst>
          </p:cNvPr>
          <p:cNvSpPr txBox="1"/>
          <p:nvPr/>
        </p:nvSpPr>
        <p:spPr>
          <a:xfrm>
            <a:off x="36658596" y="23116651"/>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94" name="Line 135">
            <a:extLst>
              <a:ext uri="{FF2B5EF4-FFF2-40B4-BE49-F238E27FC236}">
                <a16:creationId xmlns:a16="http://schemas.microsoft.com/office/drawing/2014/main" id="{E49D13E9-F8D0-9F6B-6AB2-08668EAFE173}"/>
              </a:ext>
            </a:extLst>
          </p:cNvPr>
          <p:cNvSpPr>
            <a:spLocks noChangeShapeType="1"/>
          </p:cNvSpPr>
          <p:nvPr/>
        </p:nvSpPr>
        <p:spPr bwMode="auto">
          <a:xfrm>
            <a:off x="38829632" y="22486234"/>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395" name="직사각형 394">
            <a:extLst>
              <a:ext uri="{FF2B5EF4-FFF2-40B4-BE49-F238E27FC236}">
                <a16:creationId xmlns:a16="http://schemas.microsoft.com/office/drawing/2014/main" id="{C70FC578-BDE2-90C5-49E2-9352162FDAD4}"/>
              </a:ext>
            </a:extLst>
          </p:cNvPr>
          <p:cNvSpPr/>
          <p:nvPr/>
        </p:nvSpPr>
        <p:spPr>
          <a:xfrm>
            <a:off x="37670006" y="21242746"/>
            <a:ext cx="1117529" cy="858216"/>
          </a:xfrm>
          <a:prstGeom prst="rect">
            <a:avLst/>
          </a:prstGeom>
          <a:solidFill>
            <a:schemeClr val="bg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SALINE</a:t>
            </a:r>
          </a:p>
          <a:p>
            <a:pPr algn="ctr"/>
            <a:r>
              <a:rPr lang="en-US" altLang="ko-KR" sz="1400" dirty="0">
                <a:solidFill>
                  <a:schemeClr val="tx1"/>
                </a:solidFill>
                <a:latin typeface="Arial" panose="020B0604020202020204" pitchFamily="34" charset="0"/>
                <a:ea typeface="+mj-ea"/>
                <a:cs typeface="Arial" panose="020B0604020202020204" pitchFamily="34" charset="0"/>
              </a:rPr>
              <a:t>(1d) </a:t>
            </a:r>
          </a:p>
        </p:txBody>
      </p:sp>
      <p:sp>
        <p:nvSpPr>
          <p:cNvPr id="396" name="TextBox 395">
            <a:extLst>
              <a:ext uri="{FF2B5EF4-FFF2-40B4-BE49-F238E27FC236}">
                <a16:creationId xmlns:a16="http://schemas.microsoft.com/office/drawing/2014/main" id="{EE291502-B711-EA2B-5589-BDC444C5748E}"/>
              </a:ext>
            </a:extLst>
          </p:cNvPr>
          <p:cNvSpPr txBox="1"/>
          <p:nvPr/>
        </p:nvSpPr>
        <p:spPr>
          <a:xfrm>
            <a:off x="37879758" y="23116651"/>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397" name="TextBox 396">
            <a:extLst>
              <a:ext uri="{FF2B5EF4-FFF2-40B4-BE49-F238E27FC236}">
                <a16:creationId xmlns:a16="http://schemas.microsoft.com/office/drawing/2014/main" id="{1CA0C96C-A6D5-07DD-A561-DC6DA3925588}"/>
              </a:ext>
            </a:extLst>
          </p:cNvPr>
          <p:cNvSpPr txBox="1"/>
          <p:nvPr/>
        </p:nvSpPr>
        <p:spPr>
          <a:xfrm>
            <a:off x="32993926" y="22151427"/>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FR3</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98" name="TextBox 397">
            <a:extLst>
              <a:ext uri="{FF2B5EF4-FFF2-40B4-BE49-F238E27FC236}">
                <a16:creationId xmlns:a16="http://schemas.microsoft.com/office/drawing/2014/main" id="{D742B7C0-BC48-0EBE-F459-94ADC8B67D61}"/>
              </a:ext>
            </a:extLst>
          </p:cNvPr>
          <p:cNvSpPr txBox="1"/>
          <p:nvPr/>
        </p:nvSpPr>
        <p:spPr>
          <a:xfrm>
            <a:off x="34043986" y="22151427"/>
            <a:ext cx="1059402" cy="830997"/>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399" name="TextBox 398">
            <a:extLst>
              <a:ext uri="{FF2B5EF4-FFF2-40B4-BE49-F238E27FC236}">
                <a16:creationId xmlns:a16="http://schemas.microsoft.com/office/drawing/2014/main" id="{CA76D298-40A2-493C-00AB-07AAC01B3DD9}"/>
              </a:ext>
            </a:extLst>
          </p:cNvPr>
          <p:cNvSpPr txBox="1"/>
          <p:nvPr/>
        </p:nvSpPr>
        <p:spPr>
          <a:xfrm>
            <a:off x="36451646" y="22151427"/>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400" name="TextBox 399">
            <a:extLst>
              <a:ext uri="{FF2B5EF4-FFF2-40B4-BE49-F238E27FC236}">
                <a16:creationId xmlns:a16="http://schemas.microsoft.com/office/drawing/2014/main" id="{1E68D8C4-BD57-86ED-8862-D57A18B0DF18}"/>
              </a:ext>
            </a:extLst>
          </p:cNvPr>
          <p:cNvSpPr txBox="1"/>
          <p:nvPr/>
        </p:nvSpPr>
        <p:spPr>
          <a:xfrm>
            <a:off x="37704371" y="22151427"/>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grpSp>
        <p:nvGrpSpPr>
          <p:cNvPr id="406" name="그룹 405">
            <a:extLst>
              <a:ext uri="{FF2B5EF4-FFF2-40B4-BE49-F238E27FC236}">
                <a16:creationId xmlns:a16="http://schemas.microsoft.com/office/drawing/2014/main" id="{F109C852-9387-B8D7-17EA-23FCB6414C92}"/>
              </a:ext>
            </a:extLst>
          </p:cNvPr>
          <p:cNvGrpSpPr/>
          <p:nvPr/>
        </p:nvGrpSpPr>
        <p:grpSpPr>
          <a:xfrm>
            <a:off x="26864161" y="23781142"/>
            <a:ext cx="2755596" cy="2701631"/>
            <a:chOff x="16977221" y="40136032"/>
            <a:chExt cx="3564214" cy="3494419"/>
          </a:xfrm>
        </p:grpSpPr>
        <p:pic>
          <p:nvPicPr>
            <p:cNvPr id="407" name="Picture 2" descr="mouse brain sagittal">
              <a:extLst>
                <a:ext uri="{FF2B5EF4-FFF2-40B4-BE49-F238E27FC236}">
                  <a16:creationId xmlns:a16="http://schemas.microsoft.com/office/drawing/2014/main" id="{C7B3BD8D-D9ED-C087-439E-5BD55AF402E8}"/>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7090773" y="41492075"/>
              <a:ext cx="3366302" cy="1456121"/>
            </a:xfrm>
            <a:prstGeom prst="rect">
              <a:avLst/>
            </a:prstGeom>
            <a:noFill/>
            <a:extLst>
              <a:ext uri="{909E8E84-426E-40DD-AFC4-6F175D3DCCD1}">
                <a14:hiddenFill xmlns:a14="http://schemas.microsoft.com/office/drawing/2010/main">
                  <a:solidFill>
                    <a:srgbClr val="FFFFFF"/>
                  </a:solidFill>
                </a14:hiddenFill>
              </a:ext>
            </a:extLst>
          </p:spPr>
        </p:pic>
        <p:sp>
          <p:nvSpPr>
            <p:cNvPr id="408" name="TextBox 407">
              <a:extLst>
                <a:ext uri="{FF2B5EF4-FFF2-40B4-BE49-F238E27FC236}">
                  <a16:creationId xmlns:a16="http://schemas.microsoft.com/office/drawing/2014/main" id="{E11DBDF4-0E21-CB02-605D-52F6C2771D9E}"/>
                </a:ext>
              </a:extLst>
            </p:cNvPr>
            <p:cNvSpPr txBox="1"/>
            <p:nvPr/>
          </p:nvSpPr>
          <p:spPr>
            <a:xfrm>
              <a:off x="18237524" y="42072872"/>
              <a:ext cx="767751" cy="404746"/>
            </a:xfrm>
            <a:prstGeom prst="rect">
              <a:avLst/>
            </a:prstGeom>
            <a:noFill/>
          </p:spPr>
          <p:txBody>
            <a:bodyPr wrap="none" rtlCol="0">
              <a:spAutoFit/>
            </a:bodyPr>
            <a:lstStyle/>
            <a:p>
              <a:r>
                <a:rPr lang="en-US" altLang="ko-KR" sz="1400" dirty="0">
                  <a:latin typeface="Arial" panose="020B0604020202020204" pitchFamily="34" charset="0"/>
                  <a:cs typeface="Arial" panose="020B0604020202020204" pitchFamily="34" charset="0"/>
                </a:rPr>
                <a:t>DMS</a:t>
              </a:r>
              <a:endParaRPr lang="ko-KR" altLang="en-US" sz="1400" dirty="0">
                <a:latin typeface="Arial" panose="020B0604020202020204" pitchFamily="34" charset="0"/>
                <a:cs typeface="Arial" panose="020B0604020202020204" pitchFamily="34" charset="0"/>
              </a:endParaRPr>
            </a:p>
          </p:txBody>
        </p:sp>
        <p:sp>
          <p:nvSpPr>
            <p:cNvPr id="409" name="TextBox 408">
              <a:extLst>
                <a:ext uri="{FF2B5EF4-FFF2-40B4-BE49-F238E27FC236}">
                  <a16:creationId xmlns:a16="http://schemas.microsoft.com/office/drawing/2014/main" id="{15E9E14E-47E9-FAE6-677E-FE3CF2EB0DBA}"/>
                </a:ext>
              </a:extLst>
            </p:cNvPr>
            <p:cNvSpPr txBox="1"/>
            <p:nvPr/>
          </p:nvSpPr>
          <p:spPr>
            <a:xfrm>
              <a:off x="16977221" y="40136032"/>
              <a:ext cx="1534380" cy="971390"/>
            </a:xfrm>
            <a:prstGeom prst="rect">
              <a:avLst/>
            </a:prstGeom>
            <a:noFill/>
          </p:spPr>
          <p:txBody>
            <a:bodyPr wrap="square" rtlCol="0">
              <a:spAutoFit/>
            </a:bodyPr>
            <a:lstStyle/>
            <a:p>
              <a:pPr algn="r"/>
              <a:r>
                <a:rPr lang="en-US" altLang="ko-KR" sz="1400" dirty="0">
                  <a:solidFill>
                    <a:srgbClr val="FF0000"/>
                  </a:solidFill>
                  <a:latin typeface="Arial" panose="020B0604020202020204" pitchFamily="34" charset="0"/>
                  <a:cs typeface="Arial" panose="020B0604020202020204" pitchFamily="34" charset="0"/>
                </a:rPr>
                <a:t>AAV5-DIO-hM4D(Gi)-</a:t>
              </a:r>
              <a:r>
                <a:rPr lang="en-US" altLang="ko-KR" sz="1400" dirty="0" err="1">
                  <a:solidFill>
                    <a:srgbClr val="FF0000"/>
                  </a:solidFill>
                  <a:latin typeface="Arial" panose="020B0604020202020204" pitchFamily="34" charset="0"/>
                  <a:cs typeface="Arial" panose="020B0604020202020204" pitchFamily="34" charset="0"/>
                </a:rPr>
                <a:t>mCherry</a:t>
              </a:r>
              <a:endParaRPr lang="ko-KR" altLang="en-US" sz="1400" dirty="0">
                <a:solidFill>
                  <a:srgbClr val="FF0000"/>
                </a:solidFill>
                <a:latin typeface="Arial" panose="020B0604020202020204" pitchFamily="34" charset="0"/>
                <a:cs typeface="Arial" panose="020B0604020202020204" pitchFamily="34" charset="0"/>
              </a:endParaRPr>
            </a:p>
          </p:txBody>
        </p:sp>
        <p:sp>
          <p:nvSpPr>
            <p:cNvPr id="410" name="TextBox 409">
              <a:extLst>
                <a:ext uri="{FF2B5EF4-FFF2-40B4-BE49-F238E27FC236}">
                  <a16:creationId xmlns:a16="http://schemas.microsoft.com/office/drawing/2014/main" id="{EF5004BC-01B9-8115-02AA-74B8EB923908}"/>
                </a:ext>
              </a:extLst>
            </p:cNvPr>
            <p:cNvSpPr txBox="1"/>
            <p:nvPr/>
          </p:nvSpPr>
          <p:spPr>
            <a:xfrm>
              <a:off x="18551400" y="40616114"/>
              <a:ext cx="1990035" cy="404746"/>
            </a:xfrm>
            <a:prstGeom prst="rect">
              <a:avLst/>
            </a:prstGeom>
            <a:noFill/>
          </p:spPr>
          <p:txBody>
            <a:bodyPr wrap="square" rtlCol="0">
              <a:spAutoFit/>
            </a:bodyPr>
            <a:lstStyle/>
            <a:p>
              <a:r>
                <a:rPr lang="en-US" altLang="ko-KR" sz="1400" dirty="0" err="1">
                  <a:latin typeface="Arial" panose="020B0604020202020204" pitchFamily="34" charset="0"/>
                  <a:cs typeface="Arial" panose="020B0604020202020204" pitchFamily="34" charset="0"/>
                </a:rPr>
                <a:t>AAVrg</a:t>
              </a:r>
              <a:r>
                <a:rPr lang="en-US" altLang="ko-KR" sz="1400" dirty="0">
                  <a:latin typeface="Arial" panose="020B0604020202020204" pitchFamily="34" charset="0"/>
                  <a:cs typeface="Arial" panose="020B0604020202020204" pitchFamily="34" charset="0"/>
                </a:rPr>
                <a:t>-CAG-Cre</a:t>
              </a:r>
              <a:endParaRPr lang="ko-KR" altLang="en-US" sz="1400" dirty="0">
                <a:latin typeface="Arial" panose="020B0604020202020204" pitchFamily="34" charset="0"/>
                <a:cs typeface="Arial" panose="020B0604020202020204" pitchFamily="34" charset="0"/>
              </a:endParaRPr>
            </a:p>
          </p:txBody>
        </p:sp>
        <p:pic>
          <p:nvPicPr>
            <p:cNvPr id="411" name="그래픽 410" descr="바늘 단색으로 채워진">
              <a:extLst>
                <a:ext uri="{FF2B5EF4-FFF2-40B4-BE49-F238E27FC236}">
                  <a16:creationId xmlns:a16="http://schemas.microsoft.com/office/drawing/2014/main" id="{D85EE1B3-49AD-0FAB-0F7B-BFDCE92F12D1}"/>
                </a:ext>
              </a:extLst>
            </p:cNvPr>
            <p:cNvPicPr preferRelativeResize="0">
              <a:picLocks/>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18900000">
              <a:off x="17643701" y="41107330"/>
              <a:ext cx="769490" cy="769490"/>
            </a:xfrm>
            <a:prstGeom prst="rect">
              <a:avLst/>
            </a:prstGeom>
          </p:spPr>
        </p:pic>
        <p:pic>
          <p:nvPicPr>
            <p:cNvPr id="412" name="그래픽 411" descr="바늘 단색으로 채워진">
              <a:extLst>
                <a:ext uri="{FF2B5EF4-FFF2-40B4-BE49-F238E27FC236}">
                  <a16:creationId xmlns:a16="http://schemas.microsoft.com/office/drawing/2014/main" id="{6A3D945B-134F-36B9-2B77-0C9273872731}"/>
                </a:ext>
              </a:extLst>
            </p:cNvPr>
            <p:cNvPicPr preferRelativeResize="0">
              <a:picLocks/>
            </p:cNvPicPr>
            <p:nvPr/>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rot="18900000">
              <a:off x="18165706" y="41006302"/>
              <a:ext cx="769490" cy="769490"/>
            </a:xfrm>
            <a:prstGeom prst="rect">
              <a:avLst/>
            </a:prstGeom>
          </p:spPr>
        </p:pic>
        <p:sp>
          <p:nvSpPr>
            <p:cNvPr id="413" name="TextBox 412">
              <a:extLst>
                <a:ext uri="{FF2B5EF4-FFF2-40B4-BE49-F238E27FC236}">
                  <a16:creationId xmlns:a16="http://schemas.microsoft.com/office/drawing/2014/main" id="{3380886C-010A-3D07-A97B-5A6C8F38C5A1}"/>
                </a:ext>
              </a:extLst>
            </p:cNvPr>
            <p:cNvSpPr txBox="1"/>
            <p:nvPr/>
          </p:nvSpPr>
          <p:spPr>
            <a:xfrm>
              <a:off x="17593362" y="41905983"/>
              <a:ext cx="911098" cy="404746"/>
            </a:xfrm>
            <a:prstGeom prst="rect">
              <a:avLst/>
            </a:prstGeom>
            <a:noFill/>
          </p:spPr>
          <p:txBody>
            <a:bodyPr wrap="none" rtlCol="0">
              <a:spAutoFit/>
            </a:bodyPr>
            <a:lstStyle/>
            <a:p>
              <a:r>
                <a:rPr lang="en-US" altLang="ko-KR" sz="1400" dirty="0" err="1">
                  <a:latin typeface="Arial" panose="020B0604020202020204" pitchFamily="34" charset="0"/>
                  <a:cs typeface="Arial" panose="020B0604020202020204" pitchFamily="34" charset="0"/>
                </a:rPr>
                <a:t>mPFC</a:t>
              </a:r>
              <a:endParaRPr lang="ko-KR" altLang="en-US" sz="1400" dirty="0">
                <a:latin typeface="Arial" panose="020B0604020202020204" pitchFamily="34" charset="0"/>
                <a:cs typeface="Arial" panose="020B0604020202020204" pitchFamily="34" charset="0"/>
              </a:endParaRPr>
            </a:p>
          </p:txBody>
        </p:sp>
        <p:cxnSp>
          <p:nvCxnSpPr>
            <p:cNvPr id="414" name="직선 연결선 413">
              <a:extLst>
                <a:ext uri="{FF2B5EF4-FFF2-40B4-BE49-F238E27FC236}">
                  <a16:creationId xmlns:a16="http://schemas.microsoft.com/office/drawing/2014/main" id="{37FCEE44-C284-D031-BBC2-76A8CA8C3D06}"/>
                </a:ext>
              </a:extLst>
            </p:cNvPr>
            <p:cNvCxnSpPr/>
            <p:nvPr/>
          </p:nvCxnSpPr>
          <p:spPr>
            <a:xfrm>
              <a:off x="18550451" y="41611819"/>
              <a:ext cx="0" cy="53107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15" name="TextBox 414">
              <a:extLst>
                <a:ext uri="{FF2B5EF4-FFF2-40B4-BE49-F238E27FC236}">
                  <a16:creationId xmlns:a16="http://schemas.microsoft.com/office/drawing/2014/main" id="{9EAD9C99-27FE-8A14-C965-E41ADA57F517}"/>
                </a:ext>
              </a:extLst>
            </p:cNvPr>
            <p:cNvSpPr txBox="1"/>
            <p:nvPr/>
          </p:nvSpPr>
          <p:spPr>
            <a:xfrm>
              <a:off x="17509339" y="43023332"/>
              <a:ext cx="2529171" cy="607119"/>
            </a:xfrm>
            <a:prstGeom prst="rect">
              <a:avLst/>
            </a:prstGeom>
            <a:noFill/>
          </p:spPr>
          <p:txBody>
            <a:bodyPr wrap="square" rtlCol="0">
              <a:spAutoFit/>
            </a:bodyPr>
            <a:lstStyle/>
            <a:p>
              <a:r>
                <a:rPr lang="en-US" altLang="ko-KR" sz="2400" b="1" dirty="0" err="1">
                  <a:latin typeface="Arial" panose="020B0604020202020204" pitchFamily="34" charset="0"/>
                  <a:cs typeface="Arial" panose="020B0604020202020204" pitchFamily="34" charset="0"/>
                </a:rPr>
                <a:t>mPFC</a:t>
              </a:r>
              <a:r>
                <a:rPr lang="en-US" altLang="ko-KR" sz="2400" b="1" dirty="0">
                  <a:latin typeface="Arial" panose="020B0604020202020204" pitchFamily="34" charset="0"/>
                  <a:cs typeface="Arial" panose="020B0604020202020204" pitchFamily="34" charset="0"/>
                </a:rPr>
                <a:t>-DMS</a:t>
              </a:r>
              <a:endParaRPr lang="ko-KR" altLang="en-US" sz="2400" b="1" dirty="0">
                <a:latin typeface="Arial" panose="020B0604020202020204" pitchFamily="34" charset="0"/>
                <a:cs typeface="Arial" panose="020B0604020202020204" pitchFamily="34" charset="0"/>
              </a:endParaRPr>
            </a:p>
          </p:txBody>
        </p:sp>
      </p:grpSp>
      <p:grpSp>
        <p:nvGrpSpPr>
          <p:cNvPr id="416" name="그룹 415">
            <a:extLst>
              <a:ext uri="{FF2B5EF4-FFF2-40B4-BE49-F238E27FC236}">
                <a16:creationId xmlns:a16="http://schemas.microsoft.com/office/drawing/2014/main" id="{052265FE-499E-8CD0-515C-875EF60ADB73}"/>
              </a:ext>
            </a:extLst>
          </p:cNvPr>
          <p:cNvGrpSpPr/>
          <p:nvPr/>
        </p:nvGrpSpPr>
        <p:grpSpPr>
          <a:xfrm>
            <a:off x="26872513" y="26584184"/>
            <a:ext cx="2946018" cy="2561186"/>
            <a:chOff x="16667378" y="43246065"/>
            <a:chExt cx="4002990" cy="3480087"/>
          </a:xfrm>
        </p:grpSpPr>
        <p:sp>
          <p:nvSpPr>
            <p:cNvPr id="417" name="TextBox 416">
              <a:extLst>
                <a:ext uri="{FF2B5EF4-FFF2-40B4-BE49-F238E27FC236}">
                  <a16:creationId xmlns:a16="http://schemas.microsoft.com/office/drawing/2014/main" id="{C63423D2-8214-8C05-5F35-F00B2AD2F72B}"/>
                </a:ext>
              </a:extLst>
            </p:cNvPr>
            <p:cNvSpPr txBox="1"/>
            <p:nvPr/>
          </p:nvSpPr>
          <p:spPr>
            <a:xfrm>
              <a:off x="18437082" y="45317277"/>
              <a:ext cx="712684" cy="418201"/>
            </a:xfrm>
            <a:prstGeom prst="rect">
              <a:avLst/>
            </a:prstGeom>
            <a:noFill/>
          </p:spPr>
          <p:txBody>
            <a:bodyPr wrap="none" rtlCol="0">
              <a:spAutoFit/>
            </a:bodyPr>
            <a:lstStyle/>
            <a:p>
              <a:r>
                <a:rPr lang="en-US" altLang="ko-KR" sz="1400" dirty="0">
                  <a:latin typeface="Arial" panose="020B0604020202020204" pitchFamily="34" charset="0"/>
                  <a:cs typeface="Arial" panose="020B0604020202020204" pitchFamily="34" charset="0"/>
                </a:rPr>
                <a:t>BLA</a:t>
              </a:r>
              <a:endParaRPr lang="ko-KR" altLang="en-US" sz="1400" dirty="0">
                <a:latin typeface="Arial" panose="020B0604020202020204" pitchFamily="34" charset="0"/>
                <a:cs typeface="Arial" panose="020B0604020202020204" pitchFamily="34" charset="0"/>
              </a:endParaRPr>
            </a:p>
          </p:txBody>
        </p:sp>
        <p:pic>
          <p:nvPicPr>
            <p:cNvPr id="418" name="Picture 2" descr="mouse brain sagittal">
              <a:extLst>
                <a:ext uri="{FF2B5EF4-FFF2-40B4-BE49-F238E27FC236}">
                  <a16:creationId xmlns:a16="http://schemas.microsoft.com/office/drawing/2014/main" id="{3D1B9047-9083-891B-A119-0F1FCBB585CD}"/>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6867639" y="44560260"/>
              <a:ext cx="3500186" cy="1514034"/>
            </a:xfrm>
            <a:prstGeom prst="rect">
              <a:avLst/>
            </a:prstGeom>
            <a:noFill/>
            <a:extLst>
              <a:ext uri="{909E8E84-426E-40DD-AFC4-6F175D3DCCD1}">
                <a14:hiddenFill xmlns:a14="http://schemas.microsoft.com/office/drawing/2010/main">
                  <a:solidFill>
                    <a:srgbClr val="FFFFFF"/>
                  </a:solidFill>
                </a14:hiddenFill>
              </a:ext>
            </a:extLst>
          </p:spPr>
        </p:pic>
        <p:sp>
          <p:nvSpPr>
            <p:cNvPr id="419" name="TextBox 418">
              <a:extLst>
                <a:ext uri="{FF2B5EF4-FFF2-40B4-BE49-F238E27FC236}">
                  <a16:creationId xmlns:a16="http://schemas.microsoft.com/office/drawing/2014/main" id="{99345549-9C97-8E75-CDF0-D83ACE3E1E5B}"/>
                </a:ext>
              </a:extLst>
            </p:cNvPr>
            <p:cNvSpPr txBox="1"/>
            <p:nvPr/>
          </p:nvSpPr>
          <p:spPr>
            <a:xfrm>
              <a:off x="16667378" y="43246065"/>
              <a:ext cx="1595406" cy="1003681"/>
            </a:xfrm>
            <a:prstGeom prst="rect">
              <a:avLst/>
            </a:prstGeom>
            <a:noFill/>
          </p:spPr>
          <p:txBody>
            <a:bodyPr wrap="square" rtlCol="0">
              <a:spAutoFit/>
            </a:bodyPr>
            <a:lstStyle/>
            <a:p>
              <a:pPr algn="r"/>
              <a:r>
                <a:rPr lang="en-US" altLang="ko-KR" sz="1400" dirty="0">
                  <a:solidFill>
                    <a:srgbClr val="FF0000"/>
                  </a:solidFill>
                  <a:latin typeface="Arial" panose="020B0604020202020204" pitchFamily="34" charset="0"/>
                  <a:cs typeface="Arial" panose="020B0604020202020204" pitchFamily="34" charset="0"/>
                </a:rPr>
                <a:t>AAV5-DIO-hM4D(Gi)-</a:t>
              </a:r>
              <a:r>
                <a:rPr lang="en-US" altLang="ko-KR" sz="1400" dirty="0" err="1">
                  <a:solidFill>
                    <a:srgbClr val="FF0000"/>
                  </a:solidFill>
                  <a:latin typeface="Arial" panose="020B0604020202020204" pitchFamily="34" charset="0"/>
                  <a:cs typeface="Arial" panose="020B0604020202020204" pitchFamily="34" charset="0"/>
                </a:rPr>
                <a:t>mCherry</a:t>
              </a:r>
              <a:endParaRPr lang="ko-KR" altLang="en-US" sz="1400" dirty="0">
                <a:solidFill>
                  <a:srgbClr val="FF0000"/>
                </a:solidFill>
                <a:latin typeface="Arial" panose="020B0604020202020204" pitchFamily="34" charset="0"/>
                <a:cs typeface="Arial" panose="020B0604020202020204" pitchFamily="34" charset="0"/>
              </a:endParaRPr>
            </a:p>
          </p:txBody>
        </p:sp>
        <p:sp>
          <p:nvSpPr>
            <p:cNvPr id="420" name="TextBox 419">
              <a:extLst>
                <a:ext uri="{FF2B5EF4-FFF2-40B4-BE49-F238E27FC236}">
                  <a16:creationId xmlns:a16="http://schemas.microsoft.com/office/drawing/2014/main" id="{B35FF913-03C1-49FF-B5D6-F205A0A8EEDE}"/>
                </a:ext>
              </a:extLst>
            </p:cNvPr>
            <p:cNvSpPr txBox="1"/>
            <p:nvPr/>
          </p:nvSpPr>
          <p:spPr>
            <a:xfrm>
              <a:off x="18499806" y="43805362"/>
              <a:ext cx="2170562" cy="418201"/>
            </a:xfrm>
            <a:prstGeom prst="rect">
              <a:avLst/>
            </a:prstGeom>
            <a:noFill/>
          </p:spPr>
          <p:txBody>
            <a:bodyPr wrap="square" rtlCol="0">
              <a:spAutoFit/>
            </a:bodyPr>
            <a:lstStyle/>
            <a:p>
              <a:r>
                <a:rPr lang="en-US" altLang="ko-KR" sz="1400" dirty="0" err="1">
                  <a:latin typeface="Arial" panose="020B0604020202020204" pitchFamily="34" charset="0"/>
                  <a:cs typeface="Arial" panose="020B0604020202020204" pitchFamily="34" charset="0"/>
                </a:rPr>
                <a:t>AAVrg</a:t>
              </a:r>
              <a:r>
                <a:rPr lang="en-US" altLang="ko-KR" sz="1400" dirty="0">
                  <a:latin typeface="Arial" panose="020B0604020202020204" pitchFamily="34" charset="0"/>
                  <a:cs typeface="Arial" panose="020B0604020202020204" pitchFamily="34" charset="0"/>
                </a:rPr>
                <a:t>-CAG-Cre</a:t>
              </a:r>
              <a:endParaRPr lang="ko-KR" altLang="en-US" sz="1400" dirty="0">
                <a:latin typeface="Arial" panose="020B0604020202020204" pitchFamily="34" charset="0"/>
                <a:cs typeface="Arial" panose="020B0604020202020204" pitchFamily="34" charset="0"/>
              </a:endParaRPr>
            </a:p>
          </p:txBody>
        </p:sp>
        <p:pic>
          <p:nvPicPr>
            <p:cNvPr id="421" name="그래픽 420" descr="바늘 단색으로 채워진">
              <a:extLst>
                <a:ext uri="{FF2B5EF4-FFF2-40B4-BE49-F238E27FC236}">
                  <a16:creationId xmlns:a16="http://schemas.microsoft.com/office/drawing/2014/main" id="{3A563154-5191-E444-3205-53EACAF3206B}"/>
                </a:ext>
              </a:extLst>
            </p:cNvPr>
            <p:cNvPicPr preferRelativeResize="0">
              <a:picLocks/>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18900000">
              <a:off x="17477090" y="44230385"/>
              <a:ext cx="800094" cy="800094"/>
            </a:xfrm>
            <a:prstGeom prst="rect">
              <a:avLst/>
            </a:prstGeom>
          </p:spPr>
        </p:pic>
        <p:pic>
          <p:nvPicPr>
            <p:cNvPr id="422" name="그래픽 421" descr="바늘 단색으로 채워진">
              <a:extLst>
                <a:ext uri="{FF2B5EF4-FFF2-40B4-BE49-F238E27FC236}">
                  <a16:creationId xmlns:a16="http://schemas.microsoft.com/office/drawing/2014/main" id="{84F9A539-2095-FD5D-6A59-D3FEE7032484}"/>
                </a:ext>
              </a:extLst>
            </p:cNvPr>
            <p:cNvPicPr preferRelativeResize="0">
              <a:picLocks/>
            </p:cNvPicPr>
            <p:nvPr/>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rot="18900000">
              <a:off x="18325189" y="44277241"/>
              <a:ext cx="800094" cy="800094"/>
            </a:xfrm>
            <a:prstGeom prst="rect">
              <a:avLst/>
            </a:prstGeom>
          </p:spPr>
        </p:pic>
        <p:sp>
          <p:nvSpPr>
            <p:cNvPr id="423" name="TextBox 422">
              <a:extLst>
                <a:ext uri="{FF2B5EF4-FFF2-40B4-BE49-F238E27FC236}">
                  <a16:creationId xmlns:a16="http://schemas.microsoft.com/office/drawing/2014/main" id="{3AE65962-86E3-1559-5868-8A56C2960CAA}"/>
                </a:ext>
              </a:extLst>
            </p:cNvPr>
            <p:cNvSpPr txBox="1"/>
            <p:nvPr/>
          </p:nvSpPr>
          <p:spPr>
            <a:xfrm>
              <a:off x="17424750" y="45060802"/>
              <a:ext cx="941387" cy="418201"/>
            </a:xfrm>
            <a:prstGeom prst="rect">
              <a:avLst/>
            </a:prstGeom>
            <a:noFill/>
          </p:spPr>
          <p:txBody>
            <a:bodyPr wrap="none" rtlCol="0">
              <a:spAutoFit/>
            </a:bodyPr>
            <a:lstStyle/>
            <a:p>
              <a:r>
                <a:rPr lang="en-US" altLang="ko-KR" sz="1400" dirty="0" err="1">
                  <a:latin typeface="Arial" panose="020B0604020202020204" pitchFamily="34" charset="0"/>
                  <a:cs typeface="Arial" panose="020B0604020202020204" pitchFamily="34" charset="0"/>
                </a:rPr>
                <a:t>mPFC</a:t>
              </a:r>
              <a:endParaRPr lang="ko-KR" altLang="en-US" sz="1400" dirty="0">
                <a:latin typeface="Arial" panose="020B0604020202020204" pitchFamily="34" charset="0"/>
                <a:cs typeface="Arial" panose="020B0604020202020204" pitchFamily="34" charset="0"/>
              </a:endParaRPr>
            </a:p>
          </p:txBody>
        </p:sp>
        <p:cxnSp>
          <p:nvCxnSpPr>
            <p:cNvPr id="424" name="직선 연결선 423">
              <a:extLst>
                <a:ext uri="{FF2B5EF4-FFF2-40B4-BE49-F238E27FC236}">
                  <a16:creationId xmlns:a16="http://schemas.microsoft.com/office/drawing/2014/main" id="{8995AD83-966D-7F12-F52A-03B8E95DC055}"/>
                </a:ext>
              </a:extLst>
            </p:cNvPr>
            <p:cNvCxnSpPr/>
            <p:nvPr/>
          </p:nvCxnSpPr>
          <p:spPr>
            <a:xfrm>
              <a:off x="18725236" y="44816293"/>
              <a:ext cx="0" cy="55219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25" name="TextBox 424">
              <a:extLst>
                <a:ext uri="{FF2B5EF4-FFF2-40B4-BE49-F238E27FC236}">
                  <a16:creationId xmlns:a16="http://schemas.microsoft.com/office/drawing/2014/main" id="{C00DA470-1843-7113-1005-9E9CA49A3EC5}"/>
                </a:ext>
              </a:extLst>
            </p:cNvPr>
            <p:cNvSpPr txBox="1"/>
            <p:nvPr/>
          </p:nvSpPr>
          <p:spPr>
            <a:xfrm>
              <a:off x="17379449" y="46098851"/>
              <a:ext cx="2476567" cy="627301"/>
            </a:xfrm>
            <a:prstGeom prst="rect">
              <a:avLst/>
            </a:prstGeom>
            <a:noFill/>
          </p:spPr>
          <p:txBody>
            <a:bodyPr wrap="square" rtlCol="0">
              <a:spAutoFit/>
            </a:bodyPr>
            <a:lstStyle/>
            <a:p>
              <a:r>
                <a:rPr lang="en-US" altLang="ko-KR" sz="2400" b="1" dirty="0" err="1">
                  <a:latin typeface="Arial" panose="020B0604020202020204" pitchFamily="34" charset="0"/>
                  <a:cs typeface="Arial" panose="020B0604020202020204" pitchFamily="34" charset="0"/>
                </a:rPr>
                <a:t>mPFC</a:t>
              </a:r>
              <a:r>
                <a:rPr lang="en-US" altLang="ko-KR" sz="2400" b="1" dirty="0">
                  <a:latin typeface="Arial" panose="020B0604020202020204" pitchFamily="34" charset="0"/>
                  <a:cs typeface="Arial" panose="020B0604020202020204" pitchFamily="34" charset="0"/>
                </a:rPr>
                <a:t>-BLA</a:t>
              </a:r>
              <a:endParaRPr lang="ko-KR" altLang="en-US" sz="2400" b="1" dirty="0">
                <a:latin typeface="Arial" panose="020B0604020202020204" pitchFamily="34" charset="0"/>
                <a:cs typeface="Arial" panose="020B0604020202020204" pitchFamily="34" charset="0"/>
              </a:endParaRPr>
            </a:p>
          </p:txBody>
        </p:sp>
      </p:grpSp>
      <p:graphicFrame>
        <p:nvGraphicFramePr>
          <p:cNvPr id="426" name="개체 425">
            <a:extLst>
              <a:ext uri="{FF2B5EF4-FFF2-40B4-BE49-F238E27FC236}">
                <a16:creationId xmlns:a16="http://schemas.microsoft.com/office/drawing/2014/main" id="{FDD14AC5-A21D-F370-A9A6-B73F32D16A2B}"/>
              </a:ext>
            </a:extLst>
          </p:cNvPr>
          <p:cNvGraphicFramePr>
            <a:graphicFrameLocks noChangeAspect="1"/>
          </p:cNvGraphicFramePr>
          <p:nvPr>
            <p:extLst>
              <p:ext uri="{D42A27DB-BD31-4B8C-83A1-F6EECF244321}">
                <p14:modId xmlns:p14="http://schemas.microsoft.com/office/powerpoint/2010/main" val="2286943834"/>
              </p:ext>
            </p:extLst>
          </p:nvPr>
        </p:nvGraphicFramePr>
        <p:xfrm>
          <a:off x="29445621" y="23893344"/>
          <a:ext cx="10327707" cy="3060000"/>
        </p:xfrm>
        <a:graphic>
          <a:graphicData uri="http://schemas.openxmlformats.org/presentationml/2006/ole">
            <mc:AlternateContent xmlns:mc="http://schemas.openxmlformats.org/markup-compatibility/2006">
              <mc:Choice xmlns:v="urn:schemas-microsoft-com:vml" Requires="v">
                <p:oleObj name="Prism 9" r:id="rId30" imgW="9970717" imgH="2954704" progId="Prism9.Document">
                  <p:embed/>
                </p:oleObj>
              </mc:Choice>
              <mc:Fallback>
                <p:oleObj name="Prism 9" r:id="rId30" imgW="9970717" imgH="2954704" progId="Prism9.Document">
                  <p:embed/>
                  <p:pic>
                    <p:nvPicPr>
                      <p:cNvPr id="412" name="개체 411">
                        <a:extLst>
                          <a:ext uri="{FF2B5EF4-FFF2-40B4-BE49-F238E27FC236}">
                            <a16:creationId xmlns:a16="http://schemas.microsoft.com/office/drawing/2014/main" id="{A3A72E9E-760E-8ED4-397E-4E6966109263}"/>
                          </a:ext>
                        </a:extLst>
                      </p:cNvPr>
                      <p:cNvPicPr/>
                      <p:nvPr/>
                    </p:nvPicPr>
                    <p:blipFill>
                      <a:blip r:embed="rId31"/>
                      <a:stretch>
                        <a:fillRect/>
                      </a:stretch>
                    </p:blipFill>
                    <p:spPr>
                      <a:xfrm>
                        <a:off x="29445621" y="23893344"/>
                        <a:ext cx="10327707" cy="3060000"/>
                      </a:xfrm>
                      <a:prstGeom prst="rect">
                        <a:avLst/>
                      </a:prstGeom>
                    </p:spPr>
                  </p:pic>
                </p:oleObj>
              </mc:Fallback>
            </mc:AlternateContent>
          </a:graphicData>
        </a:graphic>
      </p:graphicFrame>
      <p:graphicFrame>
        <p:nvGraphicFramePr>
          <p:cNvPr id="427" name="개체 426">
            <a:extLst>
              <a:ext uri="{FF2B5EF4-FFF2-40B4-BE49-F238E27FC236}">
                <a16:creationId xmlns:a16="http://schemas.microsoft.com/office/drawing/2014/main" id="{6D6333BF-FAC2-87C7-5D59-7745BB144CA5}"/>
              </a:ext>
            </a:extLst>
          </p:cNvPr>
          <p:cNvGraphicFramePr>
            <a:graphicFrameLocks noChangeAspect="1"/>
          </p:cNvGraphicFramePr>
          <p:nvPr>
            <p:extLst>
              <p:ext uri="{D42A27DB-BD31-4B8C-83A1-F6EECF244321}">
                <p14:modId xmlns:p14="http://schemas.microsoft.com/office/powerpoint/2010/main" val="2051299100"/>
              </p:ext>
            </p:extLst>
          </p:nvPr>
        </p:nvGraphicFramePr>
        <p:xfrm>
          <a:off x="29445621" y="26657894"/>
          <a:ext cx="10327707" cy="3060000"/>
        </p:xfrm>
        <a:graphic>
          <a:graphicData uri="http://schemas.openxmlformats.org/presentationml/2006/ole">
            <mc:AlternateContent xmlns:mc="http://schemas.openxmlformats.org/markup-compatibility/2006">
              <mc:Choice xmlns:v="urn:schemas-microsoft-com:vml" Requires="v">
                <p:oleObj name="Prism 9" r:id="rId32" imgW="9970717" imgH="2954704" progId="Prism9.Document">
                  <p:embed/>
                </p:oleObj>
              </mc:Choice>
              <mc:Fallback>
                <p:oleObj name="Prism 9" r:id="rId32" imgW="9970717" imgH="2954704" progId="Prism9.Document">
                  <p:embed/>
                  <p:pic>
                    <p:nvPicPr>
                      <p:cNvPr id="413" name="개체 412">
                        <a:extLst>
                          <a:ext uri="{FF2B5EF4-FFF2-40B4-BE49-F238E27FC236}">
                            <a16:creationId xmlns:a16="http://schemas.microsoft.com/office/drawing/2014/main" id="{15FE8994-1EDA-7C37-923F-B473BC8D7263}"/>
                          </a:ext>
                        </a:extLst>
                      </p:cNvPr>
                      <p:cNvPicPr/>
                      <p:nvPr/>
                    </p:nvPicPr>
                    <p:blipFill>
                      <a:blip r:embed="rId33"/>
                      <a:stretch>
                        <a:fillRect/>
                      </a:stretch>
                    </p:blipFill>
                    <p:spPr>
                      <a:xfrm>
                        <a:off x="29445621" y="26657894"/>
                        <a:ext cx="10327707" cy="3060000"/>
                      </a:xfrm>
                      <a:prstGeom prst="rect">
                        <a:avLst/>
                      </a:prstGeom>
                    </p:spPr>
                  </p:pic>
                </p:oleObj>
              </mc:Fallback>
            </mc:AlternateContent>
          </a:graphicData>
        </a:graphic>
      </p:graphicFrame>
      <p:sp>
        <p:nvSpPr>
          <p:cNvPr id="428" name="직사각형 25">
            <a:extLst>
              <a:ext uri="{FF2B5EF4-FFF2-40B4-BE49-F238E27FC236}">
                <a16:creationId xmlns:a16="http://schemas.microsoft.com/office/drawing/2014/main" id="{38006A2D-D92F-E74D-9ACB-DEF28D017F48}"/>
              </a:ext>
            </a:extLst>
          </p:cNvPr>
          <p:cNvSpPr/>
          <p:nvPr/>
        </p:nvSpPr>
        <p:spPr>
          <a:xfrm>
            <a:off x="13960708" y="26341454"/>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A</a:t>
            </a:r>
          </a:p>
        </p:txBody>
      </p:sp>
      <p:sp>
        <p:nvSpPr>
          <p:cNvPr id="429" name="직사각형 25">
            <a:extLst>
              <a:ext uri="{FF2B5EF4-FFF2-40B4-BE49-F238E27FC236}">
                <a16:creationId xmlns:a16="http://schemas.microsoft.com/office/drawing/2014/main" id="{D1134030-2426-D6D1-22DF-7AF073246536}"/>
              </a:ext>
            </a:extLst>
          </p:cNvPr>
          <p:cNvSpPr/>
          <p:nvPr/>
        </p:nvSpPr>
        <p:spPr>
          <a:xfrm>
            <a:off x="13960708" y="28689820"/>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B</a:t>
            </a:r>
          </a:p>
        </p:txBody>
      </p:sp>
      <p:sp>
        <p:nvSpPr>
          <p:cNvPr id="430" name="직사각형 25">
            <a:extLst>
              <a:ext uri="{FF2B5EF4-FFF2-40B4-BE49-F238E27FC236}">
                <a16:creationId xmlns:a16="http://schemas.microsoft.com/office/drawing/2014/main" id="{932C6A68-8893-1CCC-4753-E3A772EC2EFA}"/>
              </a:ext>
            </a:extLst>
          </p:cNvPr>
          <p:cNvSpPr/>
          <p:nvPr/>
        </p:nvSpPr>
        <p:spPr>
          <a:xfrm>
            <a:off x="16848142" y="28688366"/>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C</a:t>
            </a:r>
          </a:p>
        </p:txBody>
      </p:sp>
      <p:sp>
        <p:nvSpPr>
          <p:cNvPr id="431" name="직사각형 25">
            <a:extLst>
              <a:ext uri="{FF2B5EF4-FFF2-40B4-BE49-F238E27FC236}">
                <a16:creationId xmlns:a16="http://schemas.microsoft.com/office/drawing/2014/main" id="{BB9DE555-3B2D-3F9D-EE57-AC824A595E2A}"/>
              </a:ext>
            </a:extLst>
          </p:cNvPr>
          <p:cNvSpPr/>
          <p:nvPr/>
        </p:nvSpPr>
        <p:spPr>
          <a:xfrm>
            <a:off x="26617570" y="13460111"/>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B</a:t>
            </a:r>
          </a:p>
        </p:txBody>
      </p:sp>
      <p:sp>
        <p:nvSpPr>
          <p:cNvPr id="432" name="직사각형 25">
            <a:extLst>
              <a:ext uri="{FF2B5EF4-FFF2-40B4-BE49-F238E27FC236}">
                <a16:creationId xmlns:a16="http://schemas.microsoft.com/office/drawing/2014/main" id="{509F7C66-CDE1-7C8C-D571-9D18E147BB64}"/>
              </a:ext>
            </a:extLst>
          </p:cNvPr>
          <p:cNvSpPr/>
          <p:nvPr/>
        </p:nvSpPr>
        <p:spPr>
          <a:xfrm>
            <a:off x="29505004" y="13535729"/>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C</a:t>
            </a:r>
          </a:p>
        </p:txBody>
      </p:sp>
      <p:sp>
        <p:nvSpPr>
          <p:cNvPr id="433" name="직사각형 25">
            <a:extLst>
              <a:ext uri="{FF2B5EF4-FFF2-40B4-BE49-F238E27FC236}">
                <a16:creationId xmlns:a16="http://schemas.microsoft.com/office/drawing/2014/main" id="{9224B85F-E7AF-93AA-CE5B-45AECA281DE1}"/>
              </a:ext>
            </a:extLst>
          </p:cNvPr>
          <p:cNvSpPr/>
          <p:nvPr/>
        </p:nvSpPr>
        <p:spPr>
          <a:xfrm>
            <a:off x="26617570" y="21202669"/>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A</a:t>
            </a:r>
          </a:p>
        </p:txBody>
      </p:sp>
      <p:sp>
        <p:nvSpPr>
          <p:cNvPr id="434" name="직사각형 25">
            <a:extLst>
              <a:ext uri="{FF2B5EF4-FFF2-40B4-BE49-F238E27FC236}">
                <a16:creationId xmlns:a16="http://schemas.microsoft.com/office/drawing/2014/main" id="{1AC6B7D1-852C-85D3-970E-B9C35E9FD9A0}"/>
              </a:ext>
            </a:extLst>
          </p:cNvPr>
          <p:cNvSpPr/>
          <p:nvPr/>
        </p:nvSpPr>
        <p:spPr>
          <a:xfrm>
            <a:off x="26617570" y="23695521"/>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B</a:t>
            </a:r>
          </a:p>
        </p:txBody>
      </p:sp>
      <p:sp>
        <p:nvSpPr>
          <p:cNvPr id="435" name="직사각형 25">
            <a:extLst>
              <a:ext uri="{FF2B5EF4-FFF2-40B4-BE49-F238E27FC236}">
                <a16:creationId xmlns:a16="http://schemas.microsoft.com/office/drawing/2014/main" id="{7A1AD38C-1356-CFAD-A956-3BAFB376EB5C}"/>
              </a:ext>
            </a:extLst>
          </p:cNvPr>
          <p:cNvSpPr/>
          <p:nvPr/>
        </p:nvSpPr>
        <p:spPr>
          <a:xfrm>
            <a:off x="29505004" y="23695521"/>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C</a:t>
            </a:r>
          </a:p>
        </p:txBody>
      </p:sp>
      <p:sp>
        <p:nvSpPr>
          <p:cNvPr id="436" name="직사각형 25">
            <a:extLst>
              <a:ext uri="{FF2B5EF4-FFF2-40B4-BE49-F238E27FC236}">
                <a16:creationId xmlns:a16="http://schemas.microsoft.com/office/drawing/2014/main" id="{A0ABDA6F-F20F-16C2-708A-D5F4D8441D5F}"/>
              </a:ext>
            </a:extLst>
          </p:cNvPr>
          <p:cNvSpPr/>
          <p:nvPr/>
        </p:nvSpPr>
        <p:spPr>
          <a:xfrm>
            <a:off x="29505004" y="26482493"/>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E</a:t>
            </a:r>
          </a:p>
        </p:txBody>
      </p:sp>
      <p:sp>
        <p:nvSpPr>
          <p:cNvPr id="437" name="직사각형 25">
            <a:extLst>
              <a:ext uri="{FF2B5EF4-FFF2-40B4-BE49-F238E27FC236}">
                <a16:creationId xmlns:a16="http://schemas.microsoft.com/office/drawing/2014/main" id="{B27C3A70-48AA-78C8-C5D4-792A602C2B87}"/>
              </a:ext>
            </a:extLst>
          </p:cNvPr>
          <p:cNvSpPr/>
          <p:nvPr/>
        </p:nvSpPr>
        <p:spPr>
          <a:xfrm>
            <a:off x="26617570" y="26482493"/>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D</a:t>
            </a:r>
          </a:p>
        </p:txBody>
      </p:sp>
      <p:sp>
        <p:nvSpPr>
          <p:cNvPr id="438" name="TextBox 437">
            <a:extLst>
              <a:ext uri="{FF2B5EF4-FFF2-40B4-BE49-F238E27FC236}">
                <a16:creationId xmlns:a16="http://schemas.microsoft.com/office/drawing/2014/main" id="{191CA075-DD99-FDC5-B776-9571481333FB}"/>
              </a:ext>
            </a:extLst>
          </p:cNvPr>
          <p:cNvSpPr txBox="1"/>
          <p:nvPr/>
        </p:nvSpPr>
        <p:spPr>
          <a:xfrm>
            <a:off x="13778929" y="24855980"/>
            <a:ext cx="12600000" cy="1200329"/>
          </a:xfrm>
          <a:prstGeom prst="rect">
            <a:avLst/>
          </a:prstGeom>
          <a:noFill/>
        </p:spPr>
        <p:txBody>
          <a:bodyPr wrap="square" rtlCol="0">
            <a:spAutoFit/>
          </a:bodyPr>
          <a:lstStyle/>
          <a:p>
            <a:pPr algn="just"/>
            <a:r>
              <a:rPr lang="en-US" altLang="ko-KR" sz="3600" b="1" spc="-150" dirty="0">
                <a:latin typeface="Arial" panose="020B0604020202020204" pitchFamily="34" charset="0"/>
                <a:cs typeface="Arial" panose="020B0604020202020204" pitchFamily="34" charset="0"/>
              </a:rPr>
              <a:t>Behavioral changes of EtOH SA using Gi DREADD inhibition in the mPFC</a:t>
            </a:r>
          </a:p>
        </p:txBody>
      </p:sp>
      <p:sp>
        <p:nvSpPr>
          <p:cNvPr id="439" name="TextBox 438">
            <a:extLst>
              <a:ext uri="{FF2B5EF4-FFF2-40B4-BE49-F238E27FC236}">
                <a16:creationId xmlns:a16="http://schemas.microsoft.com/office/drawing/2014/main" id="{42795013-C8A1-7738-FEB2-59A3790ECD50}"/>
              </a:ext>
            </a:extLst>
          </p:cNvPr>
          <p:cNvSpPr txBox="1"/>
          <p:nvPr/>
        </p:nvSpPr>
        <p:spPr>
          <a:xfrm>
            <a:off x="26599395" y="29337526"/>
            <a:ext cx="12600000" cy="954107"/>
          </a:xfrm>
          <a:prstGeom prst="rect">
            <a:avLst/>
          </a:prstGeom>
          <a:noFill/>
        </p:spPr>
        <p:txBody>
          <a:bodyPr wrap="square" rtlCol="0">
            <a:spAutoFit/>
          </a:bodyPr>
          <a:lstStyle/>
          <a:p>
            <a:pPr algn="just">
              <a:lnSpc>
                <a:spcPct val="80000"/>
              </a:lnSpc>
            </a:pPr>
            <a:r>
              <a:rPr lang="en-US" altLang="ko-KR" sz="1400" dirty="0">
                <a:latin typeface="Arial" panose="020B0604020202020204" pitchFamily="34" charset="0"/>
                <a:cs typeface="Arial" panose="020B0604020202020204" pitchFamily="34" charset="0"/>
              </a:rPr>
              <a:t>(A) Experimental scheme of Gi DREADD inhibition of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-to-DMS and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-to-BLA. (B) Schematic illustration of viral injection: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-to-DMS. (C) Counts changes during the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-to-DMS </a:t>
            </a:r>
            <a:r>
              <a:rPr lang="en-US" altLang="ko-KR" sz="1400" dirty="0" err="1">
                <a:latin typeface="Arial" panose="020B0604020202020204" pitchFamily="34" charset="0"/>
                <a:cs typeface="Arial" panose="020B0604020202020204" pitchFamily="34" charset="0"/>
              </a:rPr>
              <a:t>chemogenetic</a:t>
            </a:r>
            <a:r>
              <a:rPr lang="en-US" altLang="ko-KR" sz="1400" dirty="0">
                <a:latin typeface="Arial" panose="020B0604020202020204" pitchFamily="34" charset="0"/>
                <a:cs typeface="Arial" panose="020B0604020202020204" pitchFamily="34" charset="0"/>
              </a:rPr>
              <a:t> inhibition: active lever press, inactive lever press, licking counts, EtOH port access counts, water port access counts (Left to right panel, n=7). (D) Schematic illustration of viral injection: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-to-BLA. (E) Counts changes during the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-to-VTA </a:t>
            </a:r>
            <a:r>
              <a:rPr lang="en-US" altLang="ko-KR" sz="1400" dirty="0" err="1">
                <a:latin typeface="Arial" panose="020B0604020202020204" pitchFamily="34" charset="0"/>
                <a:cs typeface="Arial" panose="020B0604020202020204" pitchFamily="34" charset="0"/>
              </a:rPr>
              <a:t>chemogenetic</a:t>
            </a:r>
            <a:r>
              <a:rPr lang="en-US" altLang="ko-KR" sz="1400" dirty="0">
                <a:latin typeface="Arial" panose="020B0604020202020204" pitchFamily="34" charset="0"/>
                <a:cs typeface="Arial" panose="020B0604020202020204" pitchFamily="34" charset="0"/>
              </a:rPr>
              <a:t> inhibition: active lever press, inactive lever press, licking counts, EtOH port access counts, water port access counts (Left to right panel, n=6). (repeated measures ANOVA, post hoc test: Fisher’s LSD, P*&lt;.05). </a:t>
            </a:r>
            <a:endParaRPr lang="ko-KR" altLang="en-US" sz="1400" dirty="0">
              <a:latin typeface="Arial" panose="020B0604020202020204" pitchFamily="34" charset="0"/>
              <a:cs typeface="Arial" panose="020B0604020202020204" pitchFamily="34" charset="0"/>
            </a:endParaRPr>
          </a:p>
        </p:txBody>
      </p:sp>
      <p:sp>
        <p:nvSpPr>
          <p:cNvPr id="440" name="TextBox 439">
            <a:extLst>
              <a:ext uri="{FF2B5EF4-FFF2-40B4-BE49-F238E27FC236}">
                <a16:creationId xmlns:a16="http://schemas.microsoft.com/office/drawing/2014/main" id="{579F3FDF-7B62-BD9A-7BFB-D646316DF7C4}"/>
              </a:ext>
            </a:extLst>
          </p:cNvPr>
          <p:cNvSpPr txBox="1"/>
          <p:nvPr/>
        </p:nvSpPr>
        <p:spPr>
          <a:xfrm>
            <a:off x="29936633" y="23647739"/>
            <a:ext cx="1766492"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Active Lever</a:t>
            </a:r>
            <a:endParaRPr lang="ko-KR" altLang="en-US" b="1" dirty="0">
              <a:latin typeface="Arial" panose="020B0604020202020204" pitchFamily="34" charset="0"/>
              <a:cs typeface="Arial" panose="020B0604020202020204" pitchFamily="34" charset="0"/>
            </a:endParaRPr>
          </a:p>
        </p:txBody>
      </p:sp>
      <p:sp>
        <p:nvSpPr>
          <p:cNvPr id="441" name="TextBox 440">
            <a:extLst>
              <a:ext uri="{FF2B5EF4-FFF2-40B4-BE49-F238E27FC236}">
                <a16:creationId xmlns:a16="http://schemas.microsoft.com/office/drawing/2014/main" id="{FE90E9BB-FECD-2FAD-86C1-91AD3C03F2D2}"/>
              </a:ext>
            </a:extLst>
          </p:cNvPr>
          <p:cNvSpPr txBox="1"/>
          <p:nvPr/>
        </p:nvSpPr>
        <p:spPr>
          <a:xfrm>
            <a:off x="31769506" y="23647739"/>
            <a:ext cx="2016305"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Inactive Lever</a:t>
            </a:r>
            <a:endParaRPr lang="ko-KR" altLang="en-US" b="1" dirty="0">
              <a:latin typeface="Arial" panose="020B0604020202020204" pitchFamily="34" charset="0"/>
              <a:cs typeface="Arial" panose="020B0604020202020204" pitchFamily="34" charset="0"/>
            </a:endParaRPr>
          </a:p>
        </p:txBody>
      </p:sp>
      <p:sp>
        <p:nvSpPr>
          <p:cNvPr id="442" name="TextBox 441">
            <a:extLst>
              <a:ext uri="{FF2B5EF4-FFF2-40B4-BE49-F238E27FC236}">
                <a16:creationId xmlns:a16="http://schemas.microsoft.com/office/drawing/2014/main" id="{FBD27E63-DFE2-A8DD-3AAC-C4916CD62FBC}"/>
              </a:ext>
            </a:extLst>
          </p:cNvPr>
          <p:cNvSpPr txBox="1"/>
          <p:nvPr/>
        </p:nvSpPr>
        <p:spPr>
          <a:xfrm>
            <a:off x="34084418" y="23647738"/>
            <a:ext cx="1334996"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Licking</a:t>
            </a:r>
            <a:endParaRPr lang="ko-KR" altLang="en-US" b="1" dirty="0">
              <a:latin typeface="Arial" panose="020B0604020202020204" pitchFamily="34" charset="0"/>
              <a:cs typeface="Arial" panose="020B0604020202020204" pitchFamily="34" charset="0"/>
            </a:endParaRPr>
          </a:p>
        </p:txBody>
      </p:sp>
      <p:sp>
        <p:nvSpPr>
          <p:cNvPr id="443" name="TextBox 442">
            <a:extLst>
              <a:ext uri="{FF2B5EF4-FFF2-40B4-BE49-F238E27FC236}">
                <a16:creationId xmlns:a16="http://schemas.microsoft.com/office/drawing/2014/main" id="{CF61AB63-6A7C-A3B8-22A8-19096F6C67F2}"/>
              </a:ext>
            </a:extLst>
          </p:cNvPr>
          <p:cNvSpPr txBox="1"/>
          <p:nvPr/>
        </p:nvSpPr>
        <p:spPr>
          <a:xfrm>
            <a:off x="35979275" y="23647739"/>
            <a:ext cx="1197401"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Reward</a:t>
            </a:r>
            <a:endParaRPr lang="ko-KR" altLang="en-US" b="1" dirty="0">
              <a:latin typeface="Arial" panose="020B0604020202020204" pitchFamily="34" charset="0"/>
              <a:cs typeface="Arial" panose="020B0604020202020204" pitchFamily="34" charset="0"/>
            </a:endParaRPr>
          </a:p>
        </p:txBody>
      </p:sp>
      <p:sp>
        <p:nvSpPr>
          <p:cNvPr id="444" name="TextBox 443">
            <a:extLst>
              <a:ext uri="{FF2B5EF4-FFF2-40B4-BE49-F238E27FC236}">
                <a16:creationId xmlns:a16="http://schemas.microsoft.com/office/drawing/2014/main" id="{C8607B24-7A45-BE85-5BBC-6F440A62316D}"/>
              </a:ext>
            </a:extLst>
          </p:cNvPr>
          <p:cNvSpPr txBox="1"/>
          <p:nvPr/>
        </p:nvSpPr>
        <p:spPr>
          <a:xfrm>
            <a:off x="37968772" y="23647738"/>
            <a:ext cx="1197401" cy="369332"/>
          </a:xfrm>
          <a:prstGeom prst="rect">
            <a:avLst/>
          </a:prstGeom>
          <a:noFill/>
        </p:spPr>
        <p:txBody>
          <a:bodyPr wrap="square" rtlCol="0">
            <a:spAutoFit/>
          </a:bodyPr>
          <a:lstStyle/>
          <a:p>
            <a:pPr algn="ctr"/>
            <a:r>
              <a:rPr lang="en-US" altLang="ko-KR" b="1" dirty="0">
                <a:latin typeface="Arial" panose="020B0604020202020204" pitchFamily="34" charset="0"/>
                <a:cs typeface="Arial" panose="020B0604020202020204" pitchFamily="34" charset="0"/>
              </a:rPr>
              <a:t>Water</a:t>
            </a:r>
            <a:endParaRPr lang="ko-KR" altLang="en-US" b="1" dirty="0">
              <a:latin typeface="Arial" panose="020B0604020202020204" pitchFamily="34" charset="0"/>
              <a:cs typeface="Arial" panose="020B0604020202020204" pitchFamily="34" charset="0"/>
            </a:endParaRPr>
          </a:p>
        </p:txBody>
      </p:sp>
      <p:grpSp>
        <p:nvGrpSpPr>
          <p:cNvPr id="192" name="그룹 191">
            <a:extLst>
              <a:ext uri="{FF2B5EF4-FFF2-40B4-BE49-F238E27FC236}">
                <a16:creationId xmlns:a16="http://schemas.microsoft.com/office/drawing/2014/main" id="{D6EE6E81-86F5-EF82-DE64-11C6F843C4EF}"/>
              </a:ext>
            </a:extLst>
          </p:cNvPr>
          <p:cNvGrpSpPr/>
          <p:nvPr/>
        </p:nvGrpSpPr>
        <p:grpSpPr>
          <a:xfrm>
            <a:off x="21711894" y="14241354"/>
            <a:ext cx="4088270" cy="2767512"/>
            <a:chOff x="6215701" y="2952028"/>
            <a:chExt cx="1836000" cy="1512000"/>
          </a:xfrm>
        </p:grpSpPr>
        <p:cxnSp>
          <p:nvCxnSpPr>
            <p:cNvPr id="193" name="직선 화살표 연결선 192">
              <a:extLst>
                <a:ext uri="{FF2B5EF4-FFF2-40B4-BE49-F238E27FC236}">
                  <a16:creationId xmlns:a16="http://schemas.microsoft.com/office/drawing/2014/main" id="{CEE30552-7FB5-68F7-3D2E-7DFFEFD07655}"/>
                </a:ext>
              </a:extLst>
            </p:cNvPr>
            <p:cNvCxnSpPr/>
            <p:nvPr/>
          </p:nvCxnSpPr>
          <p:spPr>
            <a:xfrm flipV="1">
              <a:off x="6215701" y="2952028"/>
              <a:ext cx="0" cy="151200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94" name="직선 화살표 연결선 193">
              <a:extLst>
                <a:ext uri="{FF2B5EF4-FFF2-40B4-BE49-F238E27FC236}">
                  <a16:creationId xmlns:a16="http://schemas.microsoft.com/office/drawing/2014/main" id="{AFCCAE8B-D685-CB12-A814-A890274580AD}"/>
                </a:ext>
              </a:extLst>
            </p:cNvPr>
            <p:cNvCxnSpPr/>
            <p:nvPr/>
          </p:nvCxnSpPr>
          <p:spPr>
            <a:xfrm>
              <a:off x="6215701" y="4457932"/>
              <a:ext cx="1836000"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195" name="직사각형 194">
              <a:extLst>
                <a:ext uri="{FF2B5EF4-FFF2-40B4-BE49-F238E27FC236}">
                  <a16:creationId xmlns:a16="http://schemas.microsoft.com/office/drawing/2014/main" id="{F28B4AA9-EBC7-3932-F6B3-553440F10662}"/>
                </a:ext>
              </a:extLst>
            </p:cNvPr>
            <p:cNvSpPr/>
            <p:nvPr/>
          </p:nvSpPr>
          <p:spPr>
            <a:xfrm>
              <a:off x="7143683" y="3768742"/>
              <a:ext cx="828000" cy="64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tx1"/>
                  </a:solidFill>
                  <a:latin typeface="Arial" panose="020B0604020202020204" pitchFamily="34" charset="0"/>
                  <a:cs typeface="Arial" panose="020B0604020202020204" pitchFamily="34" charset="0"/>
                </a:rPr>
                <a:t>High </a:t>
              </a:r>
            </a:p>
            <a:p>
              <a:pPr algn="ctr">
                <a:lnSpc>
                  <a:spcPct val="150000"/>
                </a:lnSpc>
              </a:pPr>
              <a:r>
                <a:rPr lang="en-US" sz="2000" b="1" dirty="0">
                  <a:solidFill>
                    <a:schemeClr val="tx1"/>
                  </a:solidFill>
                  <a:latin typeface="Arial" panose="020B0604020202020204" pitchFamily="34" charset="0"/>
                  <a:cs typeface="Arial" panose="020B0604020202020204" pitchFamily="34" charset="0"/>
                </a:rPr>
                <a:t>Motivation</a:t>
              </a:r>
            </a:p>
          </p:txBody>
        </p:sp>
        <p:sp>
          <p:nvSpPr>
            <p:cNvPr id="196" name="직사각형 195">
              <a:extLst>
                <a:ext uri="{FF2B5EF4-FFF2-40B4-BE49-F238E27FC236}">
                  <a16:creationId xmlns:a16="http://schemas.microsoft.com/office/drawing/2014/main" id="{6DCE2866-5C53-1BA5-FD22-12BB2D9B1AD9}"/>
                </a:ext>
              </a:extLst>
            </p:cNvPr>
            <p:cNvSpPr/>
            <p:nvPr/>
          </p:nvSpPr>
          <p:spPr>
            <a:xfrm>
              <a:off x="6269436" y="3768742"/>
              <a:ext cx="828000" cy="64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tx1"/>
                  </a:solidFill>
                  <a:latin typeface="Arial" panose="020B0604020202020204" pitchFamily="34" charset="0"/>
                  <a:cs typeface="Arial" panose="020B0604020202020204" pitchFamily="34" charset="0"/>
                </a:rPr>
                <a:t>Low</a:t>
              </a:r>
            </a:p>
            <a:p>
              <a:pPr algn="ctr">
                <a:lnSpc>
                  <a:spcPct val="150000"/>
                </a:lnSpc>
              </a:pPr>
              <a:r>
                <a:rPr lang="en-US" sz="2000" b="1" dirty="0">
                  <a:solidFill>
                    <a:schemeClr val="tx1"/>
                  </a:solidFill>
                  <a:latin typeface="Arial" panose="020B0604020202020204" pitchFamily="34" charset="0"/>
                  <a:cs typeface="Arial" panose="020B0604020202020204" pitchFamily="34" charset="0"/>
                </a:rPr>
                <a:t>Motivation</a:t>
              </a:r>
            </a:p>
          </p:txBody>
        </p:sp>
        <p:sp>
          <p:nvSpPr>
            <p:cNvPr id="197" name="직사각형 196">
              <a:extLst>
                <a:ext uri="{FF2B5EF4-FFF2-40B4-BE49-F238E27FC236}">
                  <a16:creationId xmlns:a16="http://schemas.microsoft.com/office/drawing/2014/main" id="{95C90FD8-8AE5-9EC2-3A0D-B293E41A080C}"/>
                </a:ext>
              </a:extLst>
            </p:cNvPr>
            <p:cNvSpPr/>
            <p:nvPr/>
          </p:nvSpPr>
          <p:spPr>
            <a:xfrm>
              <a:off x="7150264" y="3070664"/>
              <a:ext cx="828000" cy="64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a:solidFill>
                    <a:schemeClr val="tx1"/>
                  </a:solidFill>
                  <a:latin typeface="Arial" panose="020B0604020202020204" pitchFamily="34" charset="0"/>
                  <a:cs typeface="Arial" panose="020B0604020202020204" pitchFamily="34" charset="0"/>
                </a:rPr>
                <a:t>High </a:t>
              </a:r>
            </a:p>
            <a:p>
              <a:pPr algn="ctr">
                <a:lnSpc>
                  <a:spcPct val="150000"/>
                </a:lnSpc>
              </a:pPr>
              <a:r>
                <a:rPr lang="en-US" sz="2000" b="1" dirty="0">
                  <a:solidFill>
                    <a:schemeClr val="tx1"/>
                  </a:solidFill>
                  <a:latin typeface="Arial" panose="020B0604020202020204" pitchFamily="34" charset="0"/>
                  <a:cs typeface="Arial" panose="020B0604020202020204" pitchFamily="34" charset="0"/>
                </a:rPr>
                <a:t>Compulsivity</a:t>
              </a:r>
            </a:p>
          </p:txBody>
        </p:sp>
        <p:cxnSp>
          <p:nvCxnSpPr>
            <p:cNvPr id="198" name="직선 연결선 197">
              <a:extLst>
                <a:ext uri="{FF2B5EF4-FFF2-40B4-BE49-F238E27FC236}">
                  <a16:creationId xmlns:a16="http://schemas.microsoft.com/office/drawing/2014/main" id="{C21AB803-2A11-27E5-F5CE-8D7DF383FBA3}"/>
                </a:ext>
              </a:extLst>
            </p:cNvPr>
            <p:cNvCxnSpPr/>
            <p:nvPr/>
          </p:nvCxnSpPr>
          <p:spPr>
            <a:xfrm>
              <a:off x="6239516" y="3744927"/>
              <a:ext cx="1728000" cy="0"/>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199" name="직선 연결선 198">
              <a:extLst>
                <a:ext uri="{FF2B5EF4-FFF2-40B4-BE49-F238E27FC236}">
                  <a16:creationId xmlns:a16="http://schemas.microsoft.com/office/drawing/2014/main" id="{BD68CAC1-1794-5B21-9C4C-14AE9DF32EA7}"/>
                </a:ext>
              </a:extLst>
            </p:cNvPr>
            <p:cNvCxnSpPr/>
            <p:nvPr/>
          </p:nvCxnSpPr>
          <p:spPr>
            <a:xfrm>
              <a:off x="7118629" y="3070664"/>
              <a:ext cx="0" cy="1346078"/>
            </a:xfrm>
            <a:prstGeom prst="line">
              <a:avLst/>
            </a:prstGeom>
            <a:ln w="12700">
              <a:prstDash val="dash"/>
            </a:ln>
          </p:spPr>
          <p:style>
            <a:lnRef idx="1">
              <a:schemeClr val="dk1"/>
            </a:lnRef>
            <a:fillRef idx="0">
              <a:schemeClr val="dk1"/>
            </a:fillRef>
            <a:effectRef idx="0">
              <a:schemeClr val="dk1"/>
            </a:effectRef>
            <a:fontRef idx="minor">
              <a:schemeClr val="tx1"/>
            </a:fontRef>
          </p:style>
        </p:cxnSp>
      </p:grpSp>
      <p:sp>
        <p:nvSpPr>
          <p:cNvPr id="200" name="TextBox 199">
            <a:extLst>
              <a:ext uri="{FF2B5EF4-FFF2-40B4-BE49-F238E27FC236}">
                <a16:creationId xmlns:a16="http://schemas.microsoft.com/office/drawing/2014/main" id="{BCE60DE1-517F-E3C8-1439-E400904B6992}"/>
              </a:ext>
            </a:extLst>
          </p:cNvPr>
          <p:cNvSpPr txBox="1"/>
          <p:nvPr/>
        </p:nvSpPr>
        <p:spPr>
          <a:xfrm>
            <a:off x="22015179" y="17013976"/>
            <a:ext cx="3526154" cy="400110"/>
          </a:xfrm>
          <a:prstGeom prst="rect">
            <a:avLst/>
          </a:prstGeom>
          <a:noFill/>
        </p:spPr>
        <p:txBody>
          <a:bodyPr wrap="square">
            <a:spAutoFit/>
          </a:bodyPr>
          <a:lstStyle/>
          <a:p>
            <a:pPr algn="ctr"/>
            <a:r>
              <a:rPr lang="en-US" altLang="ko-KR" sz="2000" b="1" spc="-50" dirty="0">
                <a:latin typeface="Arial" panose="020B0604020202020204" pitchFamily="34" charset="0"/>
                <a:cs typeface="Arial" panose="020B0604020202020204" pitchFamily="34" charset="0"/>
              </a:rPr>
              <a:t>Motivation parameters (PR)</a:t>
            </a:r>
            <a:endParaRPr lang="en-US" altLang="ko-KR" sz="2000" b="1" spc="-50" dirty="0">
              <a:solidFill>
                <a:schemeClr val="tx1"/>
              </a:solidFill>
              <a:latin typeface="Arial" panose="020B0604020202020204" pitchFamily="34" charset="0"/>
              <a:cs typeface="Arial" panose="020B0604020202020204" pitchFamily="34" charset="0"/>
            </a:endParaRPr>
          </a:p>
        </p:txBody>
      </p:sp>
      <p:sp>
        <p:nvSpPr>
          <p:cNvPr id="201" name="TextBox 200">
            <a:extLst>
              <a:ext uri="{FF2B5EF4-FFF2-40B4-BE49-F238E27FC236}">
                <a16:creationId xmlns:a16="http://schemas.microsoft.com/office/drawing/2014/main" id="{C5584109-0917-40B9-928A-69699657FFF1}"/>
              </a:ext>
            </a:extLst>
          </p:cNvPr>
          <p:cNvSpPr txBox="1"/>
          <p:nvPr/>
        </p:nvSpPr>
        <p:spPr>
          <a:xfrm rot="16200000">
            <a:off x="19959957" y="15415025"/>
            <a:ext cx="3132020" cy="400111"/>
          </a:xfrm>
          <a:prstGeom prst="rect">
            <a:avLst/>
          </a:prstGeom>
          <a:noFill/>
        </p:spPr>
        <p:txBody>
          <a:bodyPr wrap="square">
            <a:spAutoFit/>
          </a:bodyPr>
          <a:lstStyle/>
          <a:p>
            <a:pPr algn="ctr"/>
            <a:r>
              <a:rPr lang="en-US" altLang="ko-KR" sz="2000" b="1" spc="-50" dirty="0">
                <a:latin typeface="Arial" panose="020B0604020202020204" pitchFamily="34" charset="0"/>
                <a:cs typeface="Arial" panose="020B0604020202020204" pitchFamily="34" charset="0"/>
              </a:rPr>
              <a:t>Compulsive parameters</a:t>
            </a:r>
            <a:endParaRPr lang="en-US" altLang="ko-KR" sz="2000" b="1" spc="-50" dirty="0">
              <a:solidFill>
                <a:schemeClr val="tx1"/>
              </a:solidFill>
              <a:latin typeface="Arial" panose="020B0604020202020204" pitchFamily="34" charset="0"/>
              <a:cs typeface="Arial" panose="020B0604020202020204" pitchFamily="34" charset="0"/>
            </a:endParaRPr>
          </a:p>
        </p:txBody>
      </p:sp>
      <p:pic>
        <p:nvPicPr>
          <p:cNvPr id="202" name="그림 201">
            <a:extLst>
              <a:ext uri="{FF2B5EF4-FFF2-40B4-BE49-F238E27FC236}">
                <a16:creationId xmlns:a16="http://schemas.microsoft.com/office/drawing/2014/main" id="{6E54A691-101D-0173-4F72-4C61C50D7DC7}"/>
              </a:ext>
            </a:extLst>
          </p:cNvPr>
          <p:cNvPicPr>
            <a:picLocks noChangeAspect="1"/>
          </p:cNvPicPr>
          <p:nvPr/>
        </p:nvPicPr>
        <p:blipFill>
          <a:blip r:embed="rId34"/>
          <a:stretch>
            <a:fillRect/>
          </a:stretch>
        </p:blipFill>
        <p:spPr>
          <a:xfrm>
            <a:off x="14576815" y="14516801"/>
            <a:ext cx="1404890" cy="956779"/>
          </a:xfrm>
          <a:prstGeom prst="rect">
            <a:avLst/>
          </a:prstGeom>
        </p:spPr>
      </p:pic>
      <p:graphicFrame>
        <p:nvGraphicFramePr>
          <p:cNvPr id="204" name="개체 203">
            <a:extLst>
              <a:ext uri="{FF2B5EF4-FFF2-40B4-BE49-F238E27FC236}">
                <a16:creationId xmlns:a16="http://schemas.microsoft.com/office/drawing/2014/main" id="{1847BC8E-D7D0-D8F8-22E2-970B3F38BE17}"/>
              </a:ext>
            </a:extLst>
          </p:cNvPr>
          <p:cNvGraphicFramePr>
            <a:graphicFrameLocks noChangeAspect="1"/>
          </p:cNvGraphicFramePr>
          <p:nvPr>
            <p:extLst>
              <p:ext uri="{D42A27DB-BD31-4B8C-83A1-F6EECF244321}">
                <p14:modId xmlns:p14="http://schemas.microsoft.com/office/powerpoint/2010/main" val="3769050736"/>
              </p:ext>
            </p:extLst>
          </p:nvPr>
        </p:nvGraphicFramePr>
        <p:xfrm>
          <a:off x="13812948" y="17247162"/>
          <a:ext cx="3060939" cy="3709060"/>
        </p:xfrm>
        <a:graphic>
          <a:graphicData uri="http://schemas.openxmlformats.org/presentationml/2006/ole">
            <mc:AlternateContent xmlns:mc="http://schemas.openxmlformats.org/markup-compatibility/2006">
              <mc:Choice xmlns:v="urn:schemas-microsoft-com:vml" Requires="v">
                <p:oleObj name="Prism 9" r:id="rId35" imgW="2346284" imgH="2843416" progId="Prism9.Document">
                  <p:embed/>
                </p:oleObj>
              </mc:Choice>
              <mc:Fallback>
                <p:oleObj name="Prism 9" r:id="rId35" imgW="2346284" imgH="2843416" progId="Prism9.Document">
                  <p:embed/>
                  <p:pic>
                    <p:nvPicPr>
                      <p:cNvPr id="189" name="개체 188">
                        <a:extLst>
                          <a:ext uri="{FF2B5EF4-FFF2-40B4-BE49-F238E27FC236}">
                            <a16:creationId xmlns:a16="http://schemas.microsoft.com/office/drawing/2014/main" id="{94ABA024-6C79-EB59-29F9-032E4E68F038}"/>
                          </a:ext>
                        </a:extLst>
                      </p:cNvPr>
                      <p:cNvPicPr/>
                      <p:nvPr/>
                    </p:nvPicPr>
                    <p:blipFill>
                      <a:blip r:embed="rId36"/>
                      <a:stretch>
                        <a:fillRect/>
                      </a:stretch>
                    </p:blipFill>
                    <p:spPr>
                      <a:xfrm>
                        <a:off x="13812948" y="17247162"/>
                        <a:ext cx="3060939" cy="3709060"/>
                      </a:xfrm>
                      <a:prstGeom prst="rect">
                        <a:avLst/>
                      </a:prstGeom>
                    </p:spPr>
                  </p:pic>
                </p:oleObj>
              </mc:Fallback>
            </mc:AlternateContent>
          </a:graphicData>
        </a:graphic>
      </p:graphicFrame>
      <p:graphicFrame>
        <p:nvGraphicFramePr>
          <p:cNvPr id="205" name="개체 204">
            <a:extLst>
              <a:ext uri="{FF2B5EF4-FFF2-40B4-BE49-F238E27FC236}">
                <a16:creationId xmlns:a16="http://schemas.microsoft.com/office/drawing/2014/main" id="{0DE858C6-66ED-593F-24F2-BCDAB813D7FF}"/>
              </a:ext>
            </a:extLst>
          </p:cNvPr>
          <p:cNvGraphicFramePr>
            <a:graphicFrameLocks noChangeAspect="1"/>
          </p:cNvGraphicFramePr>
          <p:nvPr>
            <p:extLst>
              <p:ext uri="{D42A27DB-BD31-4B8C-83A1-F6EECF244321}">
                <p14:modId xmlns:p14="http://schemas.microsoft.com/office/powerpoint/2010/main" val="2173345584"/>
              </p:ext>
            </p:extLst>
          </p:nvPr>
        </p:nvGraphicFramePr>
        <p:xfrm>
          <a:off x="13344709" y="14073631"/>
          <a:ext cx="7991522" cy="3638018"/>
        </p:xfrm>
        <a:graphic>
          <a:graphicData uri="http://schemas.openxmlformats.org/presentationml/2006/ole">
            <mc:AlternateContent xmlns:mc="http://schemas.openxmlformats.org/markup-compatibility/2006">
              <mc:Choice xmlns:v="urn:schemas-microsoft-com:vml" Requires="v">
                <p:oleObj name="Prism 9" r:id="rId37" imgW="6490006" imgH="2954704" progId="Prism9.Document">
                  <p:embed/>
                </p:oleObj>
              </mc:Choice>
              <mc:Fallback>
                <p:oleObj name="Prism 9" r:id="rId37" imgW="6490006" imgH="2954704" progId="Prism9.Document">
                  <p:embed/>
                  <p:pic>
                    <p:nvPicPr>
                      <p:cNvPr id="190" name="개체 189">
                        <a:extLst>
                          <a:ext uri="{FF2B5EF4-FFF2-40B4-BE49-F238E27FC236}">
                            <a16:creationId xmlns:a16="http://schemas.microsoft.com/office/drawing/2014/main" id="{C082A55D-ADF4-B22B-5D0B-17A6CC7E2F3A}"/>
                          </a:ext>
                        </a:extLst>
                      </p:cNvPr>
                      <p:cNvPicPr/>
                      <p:nvPr/>
                    </p:nvPicPr>
                    <p:blipFill>
                      <a:blip r:embed="rId38"/>
                      <a:stretch>
                        <a:fillRect/>
                      </a:stretch>
                    </p:blipFill>
                    <p:spPr>
                      <a:xfrm>
                        <a:off x="13344709" y="14073631"/>
                        <a:ext cx="7991522" cy="3638018"/>
                      </a:xfrm>
                      <a:prstGeom prst="rect">
                        <a:avLst/>
                      </a:prstGeom>
                    </p:spPr>
                  </p:pic>
                </p:oleObj>
              </mc:Fallback>
            </mc:AlternateContent>
          </a:graphicData>
        </a:graphic>
      </p:graphicFrame>
      <p:graphicFrame>
        <p:nvGraphicFramePr>
          <p:cNvPr id="206" name="개체 205">
            <a:extLst>
              <a:ext uri="{FF2B5EF4-FFF2-40B4-BE49-F238E27FC236}">
                <a16:creationId xmlns:a16="http://schemas.microsoft.com/office/drawing/2014/main" id="{3BD709FC-1FEC-ECC5-BC3E-44015A579AE9}"/>
              </a:ext>
            </a:extLst>
          </p:cNvPr>
          <p:cNvGraphicFramePr>
            <a:graphicFrameLocks noChangeAspect="1"/>
          </p:cNvGraphicFramePr>
          <p:nvPr>
            <p:extLst>
              <p:ext uri="{D42A27DB-BD31-4B8C-83A1-F6EECF244321}">
                <p14:modId xmlns:p14="http://schemas.microsoft.com/office/powerpoint/2010/main" val="1144153191"/>
              </p:ext>
            </p:extLst>
          </p:nvPr>
        </p:nvGraphicFramePr>
        <p:xfrm>
          <a:off x="16204456" y="17012373"/>
          <a:ext cx="5604790" cy="4365623"/>
        </p:xfrm>
        <a:graphic>
          <a:graphicData uri="http://schemas.openxmlformats.org/presentationml/2006/ole">
            <mc:AlternateContent xmlns:mc="http://schemas.openxmlformats.org/markup-compatibility/2006">
              <mc:Choice xmlns:v="urn:schemas-microsoft-com:vml" Requires="v">
                <p:oleObj name="Prism 9" r:id="rId39" imgW="4364845" imgH="3399854" progId="Prism9.Document">
                  <p:embed/>
                </p:oleObj>
              </mc:Choice>
              <mc:Fallback>
                <p:oleObj name="Prism 9" r:id="rId39" imgW="4364845" imgH="3399854" progId="Prism9.Document">
                  <p:embed/>
                  <p:pic>
                    <p:nvPicPr>
                      <p:cNvPr id="191" name="개체 190">
                        <a:extLst>
                          <a:ext uri="{FF2B5EF4-FFF2-40B4-BE49-F238E27FC236}">
                            <a16:creationId xmlns:a16="http://schemas.microsoft.com/office/drawing/2014/main" id="{F8D3CEE8-1B6B-C0A2-3D67-6A3320AE4979}"/>
                          </a:ext>
                        </a:extLst>
                      </p:cNvPr>
                      <p:cNvPicPr/>
                      <p:nvPr/>
                    </p:nvPicPr>
                    <p:blipFill>
                      <a:blip r:embed="rId40"/>
                      <a:stretch>
                        <a:fillRect/>
                      </a:stretch>
                    </p:blipFill>
                    <p:spPr>
                      <a:xfrm>
                        <a:off x="16204456" y="17012373"/>
                        <a:ext cx="5604790" cy="4365623"/>
                      </a:xfrm>
                      <a:prstGeom prst="rect">
                        <a:avLst/>
                      </a:prstGeom>
                    </p:spPr>
                  </p:pic>
                </p:oleObj>
              </mc:Fallback>
            </mc:AlternateContent>
          </a:graphicData>
        </a:graphic>
      </p:graphicFrame>
      <p:sp>
        <p:nvSpPr>
          <p:cNvPr id="207" name="직사각형 206">
            <a:extLst>
              <a:ext uri="{FF2B5EF4-FFF2-40B4-BE49-F238E27FC236}">
                <a16:creationId xmlns:a16="http://schemas.microsoft.com/office/drawing/2014/main" id="{F79E3ABE-AE20-430E-8D78-4B72FC499CC2}"/>
              </a:ext>
            </a:extLst>
          </p:cNvPr>
          <p:cNvSpPr/>
          <p:nvPr/>
        </p:nvSpPr>
        <p:spPr>
          <a:xfrm>
            <a:off x="14616272" y="16968375"/>
            <a:ext cx="1891770" cy="324000"/>
          </a:xfrm>
          <a:prstGeom prst="rect">
            <a:avLst/>
          </a:prstGeom>
          <a:solidFill>
            <a:srgbClr val="79E2FF"/>
          </a:solidFill>
          <a:ln w="9525">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FR1</a:t>
            </a:r>
          </a:p>
        </p:txBody>
      </p:sp>
      <p:sp>
        <p:nvSpPr>
          <p:cNvPr id="208" name="직사각형 207">
            <a:extLst>
              <a:ext uri="{FF2B5EF4-FFF2-40B4-BE49-F238E27FC236}">
                <a16:creationId xmlns:a16="http://schemas.microsoft.com/office/drawing/2014/main" id="{DEE4D1BB-3647-1788-50BE-C375F8E8E60B}"/>
              </a:ext>
            </a:extLst>
          </p:cNvPr>
          <p:cNvSpPr/>
          <p:nvPr/>
        </p:nvSpPr>
        <p:spPr>
          <a:xfrm>
            <a:off x="16642362" y="16968302"/>
            <a:ext cx="1309687" cy="324000"/>
          </a:xfrm>
          <a:prstGeom prst="rect">
            <a:avLst/>
          </a:prstGeom>
          <a:solidFill>
            <a:srgbClr val="79E2FF"/>
          </a:solidFill>
          <a:ln w="9525">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FR3</a:t>
            </a:r>
            <a:endParaRPr lang="en-US" sz="2800" b="1" dirty="0">
              <a:solidFill>
                <a:schemeClr val="tx1"/>
              </a:solidFill>
              <a:latin typeface="Arial" panose="020B0604020202020204" pitchFamily="34" charset="0"/>
              <a:cs typeface="Arial" panose="020B0604020202020204" pitchFamily="34" charset="0"/>
            </a:endParaRPr>
          </a:p>
        </p:txBody>
      </p:sp>
      <p:sp>
        <p:nvSpPr>
          <p:cNvPr id="209" name="직사각형 208">
            <a:extLst>
              <a:ext uri="{FF2B5EF4-FFF2-40B4-BE49-F238E27FC236}">
                <a16:creationId xmlns:a16="http://schemas.microsoft.com/office/drawing/2014/main" id="{AAC563C7-6B92-AE3A-680B-8BC2013E5926}"/>
              </a:ext>
            </a:extLst>
          </p:cNvPr>
          <p:cNvSpPr/>
          <p:nvPr/>
        </p:nvSpPr>
        <p:spPr>
          <a:xfrm>
            <a:off x="18086375" y="16968263"/>
            <a:ext cx="727604" cy="324000"/>
          </a:xfrm>
          <a:prstGeom prst="rect">
            <a:avLst/>
          </a:prstGeom>
          <a:solidFill>
            <a:srgbClr val="79E2FF"/>
          </a:solidFill>
          <a:ln w="9525">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PR</a:t>
            </a:r>
          </a:p>
        </p:txBody>
      </p:sp>
      <p:sp>
        <p:nvSpPr>
          <p:cNvPr id="210" name="직사각형 209">
            <a:extLst>
              <a:ext uri="{FF2B5EF4-FFF2-40B4-BE49-F238E27FC236}">
                <a16:creationId xmlns:a16="http://schemas.microsoft.com/office/drawing/2014/main" id="{92806D99-BAD9-C1F5-9AE7-75300442858A}"/>
              </a:ext>
            </a:extLst>
          </p:cNvPr>
          <p:cNvSpPr/>
          <p:nvPr/>
        </p:nvSpPr>
        <p:spPr>
          <a:xfrm>
            <a:off x="18948303" y="16968243"/>
            <a:ext cx="1891770" cy="324000"/>
          </a:xfrm>
          <a:prstGeom prst="rect">
            <a:avLst/>
          </a:prstGeom>
          <a:solidFill>
            <a:srgbClr val="79E2FF"/>
          </a:solidFill>
          <a:ln w="9525">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spc="-170" dirty="0">
                <a:solidFill>
                  <a:schemeClr val="tx1"/>
                </a:solidFill>
                <a:latin typeface="Arial" panose="020B0604020202020204" pitchFamily="34" charset="0"/>
                <a:cs typeface="Arial" panose="020B0604020202020204" pitchFamily="34" charset="0"/>
              </a:rPr>
              <a:t>Compulsivity</a:t>
            </a:r>
          </a:p>
        </p:txBody>
      </p:sp>
      <p:sp>
        <p:nvSpPr>
          <p:cNvPr id="211" name="직사각형 25">
            <a:extLst>
              <a:ext uri="{FF2B5EF4-FFF2-40B4-BE49-F238E27FC236}">
                <a16:creationId xmlns:a16="http://schemas.microsoft.com/office/drawing/2014/main" id="{3E571BA3-3930-60A2-B390-63CA6EBA18DB}"/>
              </a:ext>
            </a:extLst>
          </p:cNvPr>
          <p:cNvSpPr/>
          <p:nvPr/>
        </p:nvSpPr>
        <p:spPr>
          <a:xfrm>
            <a:off x="20967268" y="14163942"/>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C</a:t>
            </a:r>
          </a:p>
        </p:txBody>
      </p:sp>
      <p:sp>
        <p:nvSpPr>
          <p:cNvPr id="212" name="직사각형 25">
            <a:extLst>
              <a:ext uri="{FF2B5EF4-FFF2-40B4-BE49-F238E27FC236}">
                <a16:creationId xmlns:a16="http://schemas.microsoft.com/office/drawing/2014/main" id="{073546F6-5A78-F9B1-3EBC-568AF9268769}"/>
              </a:ext>
            </a:extLst>
          </p:cNvPr>
          <p:cNvSpPr/>
          <p:nvPr/>
        </p:nvSpPr>
        <p:spPr>
          <a:xfrm>
            <a:off x="13605300" y="14118333"/>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B</a:t>
            </a:r>
          </a:p>
        </p:txBody>
      </p:sp>
      <p:sp>
        <p:nvSpPr>
          <p:cNvPr id="213" name="직사각형 25">
            <a:extLst>
              <a:ext uri="{FF2B5EF4-FFF2-40B4-BE49-F238E27FC236}">
                <a16:creationId xmlns:a16="http://schemas.microsoft.com/office/drawing/2014/main" id="{B5F17934-6487-6B66-A65C-3F089B473422}"/>
              </a:ext>
            </a:extLst>
          </p:cNvPr>
          <p:cNvSpPr/>
          <p:nvPr/>
        </p:nvSpPr>
        <p:spPr>
          <a:xfrm>
            <a:off x="13900270" y="17584300"/>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D</a:t>
            </a:r>
          </a:p>
        </p:txBody>
      </p:sp>
      <p:sp>
        <p:nvSpPr>
          <p:cNvPr id="214" name="직사각형 25">
            <a:extLst>
              <a:ext uri="{FF2B5EF4-FFF2-40B4-BE49-F238E27FC236}">
                <a16:creationId xmlns:a16="http://schemas.microsoft.com/office/drawing/2014/main" id="{A09AF76E-7727-FEEE-46BF-B6127477B807}"/>
              </a:ext>
            </a:extLst>
          </p:cNvPr>
          <p:cNvSpPr/>
          <p:nvPr/>
        </p:nvSpPr>
        <p:spPr>
          <a:xfrm>
            <a:off x="16694481" y="17584300"/>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E</a:t>
            </a:r>
          </a:p>
        </p:txBody>
      </p:sp>
      <p:sp>
        <p:nvSpPr>
          <p:cNvPr id="215" name="직사각형 25">
            <a:extLst>
              <a:ext uri="{FF2B5EF4-FFF2-40B4-BE49-F238E27FC236}">
                <a16:creationId xmlns:a16="http://schemas.microsoft.com/office/drawing/2014/main" id="{CEBF0607-58B6-0010-A79A-883FBF24F71C}"/>
              </a:ext>
            </a:extLst>
          </p:cNvPr>
          <p:cNvSpPr/>
          <p:nvPr/>
        </p:nvSpPr>
        <p:spPr>
          <a:xfrm>
            <a:off x="21267351" y="17584300"/>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F</a:t>
            </a:r>
          </a:p>
        </p:txBody>
      </p:sp>
      <p:grpSp>
        <p:nvGrpSpPr>
          <p:cNvPr id="452" name="그룹 451">
            <a:extLst>
              <a:ext uri="{FF2B5EF4-FFF2-40B4-BE49-F238E27FC236}">
                <a16:creationId xmlns:a16="http://schemas.microsoft.com/office/drawing/2014/main" id="{DF6AD254-A97C-A688-892C-518786617B3E}"/>
              </a:ext>
            </a:extLst>
          </p:cNvPr>
          <p:cNvGrpSpPr/>
          <p:nvPr/>
        </p:nvGrpSpPr>
        <p:grpSpPr>
          <a:xfrm>
            <a:off x="13773348" y="21345906"/>
            <a:ext cx="4817688" cy="3575346"/>
            <a:chOff x="20301003" y="23936768"/>
            <a:chExt cx="5327501" cy="3953692"/>
          </a:xfrm>
        </p:grpSpPr>
        <p:sp>
          <p:nvSpPr>
            <p:cNvPr id="217" name="직사각형 70">
              <a:extLst>
                <a:ext uri="{FF2B5EF4-FFF2-40B4-BE49-F238E27FC236}">
                  <a16:creationId xmlns:a16="http://schemas.microsoft.com/office/drawing/2014/main" id="{69B31595-4778-35F4-6018-293743C1964D}"/>
                </a:ext>
              </a:extLst>
            </p:cNvPr>
            <p:cNvSpPr/>
            <p:nvPr/>
          </p:nvSpPr>
          <p:spPr>
            <a:xfrm rot="19861216">
              <a:off x="21570168" y="24015042"/>
              <a:ext cx="1483344" cy="1468799"/>
            </a:xfrm>
            <a:custGeom>
              <a:avLst/>
              <a:gdLst>
                <a:gd name="connsiteX0" fmla="*/ 0 w 1138137"/>
                <a:gd name="connsiteY0" fmla="*/ 0 h 1138137"/>
                <a:gd name="connsiteX1" fmla="*/ 1138137 w 1138137"/>
                <a:gd name="connsiteY1" fmla="*/ 0 h 1138137"/>
                <a:gd name="connsiteX2" fmla="*/ 1138137 w 1138137"/>
                <a:gd name="connsiteY2" fmla="*/ 1138137 h 1138137"/>
                <a:gd name="connsiteX3" fmla="*/ 0 w 1138137"/>
                <a:gd name="connsiteY3" fmla="*/ 1138137 h 1138137"/>
                <a:gd name="connsiteX4" fmla="*/ 0 w 1138137"/>
                <a:gd name="connsiteY4" fmla="*/ 0 h 1138137"/>
                <a:gd name="connsiteX0" fmla="*/ 0 w 1149407"/>
                <a:gd name="connsiteY0" fmla="*/ 0 h 1138137"/>
                <a:gd name="connsiteX1" fmla="*/ 1138137 w 1149407"/>
                <a:gd name="connsiteY1" fmla="*/ 0 h 1138137"/>
                <a:gd name="connsiteX2" fmla="*/ 1149407 w 1149407"/>
                <a:gd name="connsiteY2" fmla="*/ 571869 h 1138137"/>
                <a:gd name="connsiteX3" fmla="*/ 1138137 w 1149407"/>
                <a:gd name="connsiteY3" fmla="*/ 1138137 h 1138137"/>
                <a:gd name="connsiteX4" fmla="*/ 0 w 1149407"/>
                <a:gd name="connsiteY4" fmla="*/ 1138137 h 1138137"/>
                <a:gd name="connsiteX5" fmla="*/ 0 w 1149407"/>
                <a:gd name="connsiteY5" fmla="*/ 0 h 1138137"/>
                <a:gd name="connsiteX0" fmla="*/ 0 w 1149407"/>
                <a:gd name="connsiteY0" fmla="*/ 0 h 1138137"/>
                <a:gd name="connsiteX1" fmla="*/ 1149407 w 1149407"/>
                <a:gd name="connsiteY1" fmla="*/ 571869 h 1138137"/>
                <a:gd name="connsiteX2" fmla="*/ 1138137 w 1149407"/>
                <a:gd name="connsiteY2" fmla="*/ 1138137 h 1138137"/>
                <a:gd name="connsiteX3" fmla="*/ 0 w 1149407"/>
                <a:gd name="connsiteY3" fmla="*/ 1138137 h 1138137"/>
                <a:gd name="connsiteX4" fmla="*/ 0 w 1149407"/>
                <a:gd name="connsiteY4" fmla="*/ 0 h 1138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9407" h="1138137">
                  <a:moveTo>
                    <a:pt x="0" y="0"/>
                  </a:moveTo>
                  <a:lnTo>
                    <a:pt x="1149407" y="571869"/>
                  </a:lnTo>
                  <a:lnTo>
                    <a:pt x="1138137" y="1138137"/>
                  </a:lnTo>
                  <a:lnTo>
                    <a:pt x="0" y="1138137"/>
                  </a:lnTo>
                  <a:lnTo>
                    <a:pt x="0" y="0"/>
                  </a:lnTo>
                  <a:close/>
                </a:path>
              </a:pathLst>
            </a:custGeom>
            <a:gradFill flip="none" rotWithShape="1">
              <a:gsLst>
                <a:gs pos="30000">
                  <a:srgbClr val="00B050">
                    <a:alpha val="50000"/>
                  </a:srgbClr>
                </a:gs>
                <a:gs pos="100000">
                  <a:schemeClr val="bg1">
                    <a:alpha val="0"/>
                  </a:schemeClr>
                </a:gs>
              </a:gsLst>
              <a:lin ang="172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sp>
          <p:nvSpPr>
            <p:cNvPr id="218" name="직사각형 217">
              <a:extLst>
                <a:ext uri="{FF2B5EF4-FFF2-40B4-BE49-F238E27FC236}">
                  <a16:creationId xmlns:a16="http://schemas.microsoft.com/office/drawing/2014/main" id="{316682B4-8609-B133-8A56-28A1C9E942C3}"/>
                </a:ext>
              </a:extLst>
            </p:cNvPr>
            <p:cNvSpPr/>
            <p:nvPr/>
          </p:nvSpPr>
          <p:spPr>
            <a:xfrm rot="19861216">
              <a:off x="22349620" y="25424259"/>
              <a:ext cx="1468799" cy="1468799"/>
            </a:xfrm>
            <a:prstGeom prst="rect">
              <a:avLst/>
            </a:prstGeom>
            <a:gradFill>
              <a:gsLst>
                <a:gs pos="30000">
                  <a:srgbClr val="00B0F0">
                    <a:alpha val="50000"/>
                  </a:srgbClr>
                </a:gs>
                <a:gs pos="100000">
                  <a:schemeClr val="bg1">
                    <a:alpha val="0"/>
                  </a:schemeClr>
                </a:gs>
              </a:gsLst>
              <a:lin ang="44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cs typeface="Arial" panose="020B0604020202020204" pitchFamily="34" charset="0"/>
              </a:endParaRPr>
            </a:p>
          </p:txBody>
        </p:sp>
        <p:sp>
          <p:nvSpPr>
            <p:cNvPr id="219" name="직사각형 72">
              <a:extLst>
                <a:ext uri="{FF2B5EF4-FFF2-40B4-BE49-F238E27FC236}">
                  <a16:creationId xmlns:a16="http://schemas.microsoft.com/office/drawing/2014/main" id="{42067BE8-19AB-2045-F71A-78D7E16CC4EF}"/>
                </a:ext>
              </a:extLst>
            </p:cNvPr>
            <p:cNvSpPr/>
            <p:nvPr/>
          </p:nvSpPr>
          <p:spPr>
            <a:xfrm rot="19861216">
              <a:off x="20890999" y="26194400"/>
              <a:ext cx="1547725" cy="1548064"/>
            </a:xfrm>
            <a:custGeom>
              <a:avLst/>
              <a:gdLst>
                <a:gd name="connsiteX0" fmla="*/ 0 w 1138137"/>
                <a:gd name="connsiteY0" fmla="*/ 0 h 1138137"/>
                <a:gd name="connsiteX1" fmla="*/ 1138137 w 1138137"/>
                <a:gd name="connsiteY1" fmla="*/ 0 h 1138137"/>
                <a:gd name="connsiteX2" fmla="*/ 1138137 w 1138137"/>
                <a:gd name="connsiteY2" fmla="*/ 1138137 h 1138137"/>
                <a:gd name="connsiteX3" fmla="*/ 0 w 1138137"/>
                <a:gd name="connsiteY3" fmla="*/ 1138137 h 1138137"/>
                <a:gd name="connsiteX4" fmla="*/ 0 w 1138137"/>
                <a:gd name="connsiteY4" fmla="*/ 0 h 1138137"/>
                <a:gd name="connsiteX0" fmla="*/ 12857 w 1150994"/>
                <a:gd name="connsiteY0" fmla="*/ 0 h 1138137"/>
                <a:gd name="connsiteX1" fmla="*/ 1150994 w 1150994"/>
                <a:gd name="connsiteY1" fmla="*/ 0 h 1138137"/>
                <a:gd name="connsiteX2" fmla="*/ 1150994 w 1150994"/>
                <a:gd name="connsiteY2" fmla="*/ 1138137 h 1138137"/>
                <a:gd name="connsiteX3" fmla="*/ 12857 w 1150994"/>
                <a:gd name="connsiteY3" fmla="*/ 1138137 h 1138137"/>
                <a:gd name="connsiteX4" fmla="*/ 0 w 1150994"/>
                <a:gd name="connsiteY4" fmla="*/ 524946 h 1138137"/>
                <a:gd name="connsiteX5" fmla="*/ 12857 w 1150994"/>
                <a:gd name="connsiteY5" fmla="*/ 0 h 1138137"/>
                <a:gd name="connsiteX0" fmla="*/ 12857 w 1150994"/>
                <a:gd name="connsiteY0" fmla="*/ 0 h 1138137"/>
                <a:gd name="connsiteX1" fmla="*/ 1150994 w 1150994"/>
                <a:gd name="connsiteY1" fmla="*/ 0 h 1138137"/>
                <a:gd name="connsiteX2" fmla="*/ 1150994 w 1150994"/>
                <a:gd name="connsiteY2" fmla="*/ 1138137 h 1138137"/>
                <a:gd name="connsiteX3" fmla="*/ 0 w 1150994"/>
                <a:gd name="connsiteY3" fmla="*/ 524946 h 1138137"/>
                <a:gd name="connsiteX4" fmla="*/ 12857 w 1150994"/>
                <a:gd name="connsiteY4" fmla="*/ 0 h 1138137"/>
                <a:gd name="connsiteX0" fmla="*/ 12857 w 1150994"/>
                <a:gd name="connsiteY0" fmla="*/ 0 h 1138137"/>
                <a:gd name="connsiteX1" fmla="*/ 317572 w 1150994"/>
                <a:gd name="connsiteY1" fmla="*/ 3979 h 1138137"/>
                <a:gd name="connsiteX2" fmla="*/ 1150994 w 1150994"/>
                <a:gd name="connsiteY2" fmla="*/ 0 h 1138137"/>
                <a:gd name="connsiteX3" fmla="*/ 1150994 w 1150994"/>
                <a:gd name="connsiteY3" fmla="*/ 1138137 h 1138137"/>
                <a:gd name="connsiteX4" fmla="*/ 0 w 1150994"/>
                <a:gd name="connsiteY4" fmla="*/ 524946 h 1138137"/>
                <a:gd name="connsiteX5" fmla="*/ 12857 w 1150994"/>
                <a:gd name="connsiteY5" fmla="*/ 0 h 1138137"/>
                <a:gd name="connsiteX0" fmla="*/ 0 w 1150994"/>
                <a:gd name="connsiteY0" fmla="*/ 524946 h 1138137"/>
                <a:gd name="connsiteX1" fmla="*/ 317572 w 1150994"/>
                <a:gd name="connsiteY1" fmla="*/ 3979 h 1138137"/>
                <a:gd name="connsiteX2" fmla="*/ 1150994 w 1150994"/>
                <a:gd name="connsiteY2" fmla="*/ 0 h 1138137"/>
                <a:gd name="connsiteX3" fmla="*/ 1150994 w 1150994"/>
                <a:gd name="connsiteY3" fmla="*/ 1138137 h 1138137"/>
                <a:gd name="connsiteX4" fmla="*/ 0 w 1150994"/>
                <a:gd name="connsiteY4" fmla="*/ 524946 h 1138137"/>
                <a:gd name="connsiteX0" fmla="*/ 0 w 1150994"/>
                <a:gd name="connsiteY0" fmla="*/ 524946 h 1138137"/>
                <a:gd name="connsiteX1" fmla="*/ 259085 w 1150994"/>
                <a:gd name="connsiteY1" fmla="*/ 12084 h 1138137"/>
                <a:gd name="connsiteX2" fmla="*/ 1150994 w 1150994"/>
                <a:gd name="connsiteY2" fmla="*/ 0 h 1138137"/>
                <a:gd name="connsiteX3" fmla="*/ 1150994 w 1150994"/>
                <a:gd name="connsiteY3" fmla="*/ 1138137 h 1138137"/>
                <a:gd name="connsiteX4" fmla="*/ 0 w 1150994"/>
                <a:gd name="connsiteY4" fmla="*/ 524946 h 1138137"/>
                <a:gd name="connsiteX0" fmla="*/ 0 w 1150994"/>
                <a:gd name="connsiteY0" fmla="*/ 524946 h 1138137"/>
                <a:gd name="connsiteX1" fmla="*/ 288329 w 1150994"/>
                <a:gd name="connsiteY1" fmla="*/ 8032 h 1138137"/>
                <a:gd name="connsiteX2" fmla="*/ 1150994 w 1150994"/>
                <a:gd name="connsiteY2" fmla="*/ 0 h 1138137"/>
                <a:gd name="connsiteX3" fmla="*/ 1150994 w 1150994"/>
                <a:gd name="connsiteY3" fmla="*/ 1138137 h 1138137"/>
                <a:gd name="connsiteX4" fmla="*/ 0 w 1150994"/>
                <a:gd name="connsiteY4" fmla="*/ 524946 h 1138137"/>
                <a:gd name="connsiteX0" fmla="*/ 0 w 1150994"/>
                <a:gd name="connsiteY0" fmla="*/ 524946 h 1138137"/>
                <a:gd name="connsiteX1" fmla="*/ 259086 w 1150994"/>
                <a:gd name="connsiteY1" fmla="*/ 12085 h 1138137"/>
                <a:gd name="connsiteX2" fmla="*/ 1150994 w 1150994"/>
                <a:gd name="connsiteY2" fmla="*/ 0 h 1138137"/>
                <a:gd name="connsiteX3" fmla="*/ 1150994 w 1150994"/>
                <a:gd name="connsiteY3" fmla="*/ 1138137 h 1138137"/>
                <a:gd name="connsiteX4" fmla="*/ 0 w 1150994"/>
                <a:gd name="connsiteY4" fmla="*/ 524946 h 1138137"/>
                <a:gd name="connsiteX0" fmla="*/ 0 w 1156715"/>
                <a:gd name="connsiteY0" fmla="*/ 535276 h 1138137"/>
                <a:gd name="connsiteX1" fmla="*/ 264807 w 1156715"/>
                <a:gd name="connsiteY1" fmla="*/ 12085 h 1138137"/>
                <a:gd name="connsiteX2" fmla="*/ 1156715 w 1156715"/>
                <a:gd name="connsiteY2" fmla="*/ 0 h 1138137"/>
                <a:gd name="connsiteX3" fmla="*/ 1156715 w 1156715"/>
                <a:gd name="connsiteY3" fmla="*/ 1138137 h 1138137"/>
                <a:gd name="connsiteX4" fmla="*/ 0 w 1156715"/>
                <a:gd name="connsiteY4" fmla="*/ 535276 h 1138137"/>
                <a:gd name="connsiteX0" fmla="*/ 0 w 1168435"/>
                <a:gd name="connsiteY0" fmla="*/ 525972 h 1138137"/>
                <a:gd name="connsiteX1" fmla="*/ 276527 w 1168435"/>
                <a:gd name="connsiteY1" fmla="*/ 12085 h 1138137"/>
                <a:gd name="connsiteX2" fmla="*/ 1168435 w 1168435"/>
                <a:gd name="connsiteY2" fmla="*/ 0 h 1138137"/>
                <a:gd name="connsiteX3" fmla="*/ 1168435 w 1168435"/>
                <a:gd name="connsiteY3" fmla="*/ 1138137 h 1138137"/>
                <a:gd name="connsiteX4" fmla="*/ 0 w 1168435"/>
                <a:gd name="connsiteY4" fmla="*/ 525972 h 1138137"/>
                <a:gd name="connsiteX0" fmla="*/ 0 w 1159826"/>
                <a:gd name="connsiteY0" fmla="*/ 530740 h 1138137"/>
                <a:gd name="connsiteX1" fmla="*/ 267918 w 1159826"/>
                <a:gd name="connsiteY1" fmla="*/ 12085 h 1138137"/>
                <a:gd name="connsiteX2" fmla="*/ 1159826 w 1159826"/>
                <a:gd name="connsiteY2" fmla="*/ 0 h 1138137"/>
                <a:gd name="connsiteX3" fmla="*/ 1159826 w 1159826"/>
                <a:gd name="connsiteY3" fmla="*/ 1138137 h 1138137"/>
                <a:gd name="connsiteX4" fmla="*/ 0 w 1159826"/>
                <a:gd name="connsiteY4" fmla="*/ 530740 h 1138137"/>
                <a:gd name="connsiteX0" fmla="*/ 0 w 1166283"/>
                <a:gd name="connsiteY0" fmla="*/ 527164 h 1138137"/>
                <a:gd name="connsiteX1" fmla="*/ 274375 w 1166283"/>
                <a:gd name="connsiteY1" fmla="*/ 12085 h 1138137"/>
                <a:gd name="connsiteX2" fmla="*/ 1166283 w 1166283"/>
                <a:gd name="connsiteY2" fmla="*/ 0 h 1138137"/>
                <a:gd name="connsiteX3" fmla="*/ 1166283 w 1166283"/>
                <a:gd name="connsiteY3" fmla="*/ 1138137 h 1138137"/>
                <a:gd name="connsiteX4" fmla="*/ 0 w 1166283"/>
                <a:gd name="connsiteY4" fmla="*/ 527164 h 1138137"/>
                <a:gd name="connsiteX0" fmla="*/ 0 w 1161515"/>
                <a:gd name="connsiteY0" fmla="*/ 518555 h 1138137"/>
                <a:gd name="connsiteX1" fmla="*/ 269607 w 1161515"/>
                <a:gd name="connsiteY1" fmla="*/ 12085 h 1138137"/>
                <a:gd name="connsiteX2" fmla="*/ 1161515 w 1161515"/>
                <a:gd name="connsiteY2" fmla="*/ 0 h 1138137"/>
                <a:gd name="connsiteX3" fmla="*/ 1161515 w 1161515"/>
                <a:gd name="connsiteY3" fmla="*/ 1138137 h 1138137"/>
                <a:gd name="connsiteX4" fmla="*/ 0 w 1161515"/>
                <a:gd name="connsiteY4" fmla="*/ 518555 h 1138137"/>
                <a:gd name="connsiteX0" fmla="*/ 0 w 1167972"/>
                <a:gd name="connsiteY0" fmla="*/ 514978 h 1138137"/>
                <a:gd name="connsiteX1" fmla="*/ 276064 w 1167972"/>
                <a:gd name="connsiteY1" fmla="*/ 12085 h 1138137"/>
                <a:gd name="connsiteX2" fmla="*/ 1167972 w 1167972"/>
                <a:gd name="connsiteY2" fmla="*/ 0 h 1138137"/>
                <a:gd name="connsiteX3" fmla="*/ 1167972 w 1167972"/>
                <a:gd name="connsiteY3" fmla="*/ 1138137 h 1138137"/>
                <a:gd name="connsiteX4" fmla="*/ 0 w 1167972"/>
                <a:gd name="connsiteY4" fmla="*/ 514978 h 1138137"/>
                <a:gd name="connsiteX0" fmla="*/ 0 w 1160820"/>
                <a:gd name="connsiteY0" fmla="*/ 502064 h 1138137"/>
                <a:gd name="connsiteX1" fmla="*/ 268912 w 1160820"/>
                <a:gd name="connsiteY1" fmla="*/ 12085 h 1138137"/>
                <a:gd name="connsiteX2" fmla="*/ 1160820 w 1160820"/>
                <a:gd name="connsiteY2" fmla="*/ 0 h 1138137"/>
                <a:gd name="connsiteX3" fmla="*/ 1160820 w 1160820"/>
                <a:gd name="connsiteY3" fmla="*/ 1138137 h 1138137"/>
                <a:gd name="connsiteX4" fmla="*/ 0 w 1160820"/>
                <a:gd name="connsiteY4" fmla="*/ 502064 h 1138137"/>
                <a:gd name="connsiteX0" fmla="*/ 0 w 1156052"/>
                <a:gd name="connsiteY0" fmla="*/ 493455 h 1138137"/>
                <a:gd name="connsiteX1" fmla="*/ 264144 w 1156052"/>
                <a:gd name="connsiteY1" fmla="*/ 12085 h 1138137"/>
                <a:gd name="connsiteX2" fmla="*/ 1156052 w 1156052"/>
                <a:gd name="connsiteY2" fmla="*/ 0 h 1138137"/>
                <a:gd name="connsiteX3" fmla="*/ 1156052 w 1156052"/>
                <a:gd name="connsiteY3" fmla="*/ 1138137 h 1138137"/>
                <a:gd name="connsiteX4" fmla="*/ 0 w 1156052"/>
                <a:gd name="connsiteY4" fmla="*/ 493455 h 1138137"/>
                <a:gd name="connsiteX0" fmla="*/ 0 w 1193732"/>
                <a:gd name="connsiteY0" fmla="*/ 551333 h 1138137"/>
                <a:gd name="connsiteX1" fmla="*/ 301824 w 1193732"/>
                <a:gd name="connsiteY1" fmla="*/ 12085 h 1138137"/>
                <a:gd name="connsiteX2" fmla="*/ 1193732 w 1193732"/>
                <a:gd name="connsiteY2" fmla="*/ 0 h 1138137"/>
                <a:gd name="connsiteX3" fmla="*/ 1193732 w 1193732"/>
                <a:gd name="connsiteY3" fmla="*/ 1138137 h 1138137"/>
                <a:gd name="connsiteX4" fmla="*/ 0 w 1193732"/>
                <a:gd name="connsiteY4" fmla="*/ 551333 h 1138137"/>
                <a:gd name="connsiteX0" fmla="*/ 0 w 1193732"/>
                <a:gd name="connsiteY0" fmla="*/ 551333 h 1193101"/>
                <a:gd name="connsiteX1" fmla="*/ 301824 w 1193732"/>
                <a:gd name="connsiteY1" fmla="*/ 12085 h 1193101"/>
                <a:gd name="connsiteX2" fmla="*/ 1193732 w 1193732"/>
                <a:gd name="connsiteY2" fmla="*/ 0 h 1193101"/>
                <a:gd name="connsiteX3" fmla="*/ 1191414 w 1193732"/>
                <a:gd name="connsiteY3" fmla="*/ 1193101 h 1193101"/>
                <a:gd name="connsiteX4" fmla="*/ 0 w 1193732"/>
                <a:gd name="connsiteY4" fmla="*/ 551333 h 1193101"/>
                <a:gd name="connsiteX0" fmla="*/ 0 w 1193732"/>
                <a:gd name="connsiteY0" fmla="*/ 551333 h 1199557"/>
                <a:gd name="connsiteX1" fmla="*/ 301824 w 1193732"/>
                <a:gd name="connsiteY1" fmla="*/ 12085 h 1199557"/>
                <a:gd name="connsiteX2" fmla="*/ 1193732 w 1193732"/>
                <a:gd name="connsiteY2" fmla="*/ 0 h 1199557"/>
                <a:gd name="connsiteX3" fmla="*/ 1187838 w 1193732"/>
                <a:gd name="connsiteY3" fmla="*/ 1199557 h 1199557"/>
                <a:gd name="connsiteX4" fmla="*/ 0 w 1193732"/>
                <a:gd name="connsiteY4" fmla="*/ 551333 h 1199557"/>
                <a:gd name="connsiteX0" fmla="*/ 0 w 1193732"/>
                <a:gd name="connsiteY0" fmla="*/ 551333 h 1199557"/>
                <a:gd name="connsiteX1" fmla="*/ 282827 w 1193732"/>
                <a:gd name="connsiteY1" fmla="*/ 12109 h 1199557"/>
                <a:gd name="connsiteX2" fmla="*/ 1193732 w 1193732"/>
                <a:gd name="connsiteY2" fmla="*/ 0 h 1199557"/>
                <a:gd name="connsiteX3" fmla="*/ 1187838 w 1193732"/>
                <a:gd name="connsiteY3" fmla="*/ 1199557 h 1199557"/>
                <a:gd name="connsiteX4" fmla="*/ 0 w 1193732"/>
                <a:gd name="connsiteY4" fmla="*/ 551333 h 1199557"/>
                <a:gd name="connsiteX0" fmla="*/ 0 w 1193732"/>
                <a:gd name="connsiteY0" fmla="*/ 551333 h 1199557"/>
                <a:gd name="connsiteX1" fmla="*/ 284267 w 1193732"/>
                <a:gd name="connsiteY1" fmla="*/ 17125 h 1199557"/>
                <a:gd name="connsiteX2" fmla="*/ 1193732 w 1193732"/>
                <a:gd name="connsiteY2" fmla="*/ 0 h 1199557"/>
                <a:gd name="connsiteX3" fmla="*/ 1187838 w 1193732"/>
                <a:gd name="connsiteY3" fmla="*/ 1199557 h 1199557"/>
                <a:gd name="connsiteX4" fmla="*/ 0 w 1193732"/>
                <a:gd name="connsiteY4" fmla="*/ 551333 h 1199557"/>
                <a:gd name="connsiteX0" fmla="*/ 0 w 1191943"/>
                <a:gd name="connsiteY0" fmla="*/ 548105 h 1199557"/>
                <a:gd name="connsiteX1" fmla="*/ 282478 w 1191943"/>
                <a:gd name="connsiteY1" fmla="*/ 17125 h 1199557"/>
                <a:gd name="connsiteX2" fmla="*/ 1191943 w 1191943"/>
                <a:gd name="connsiteY2" fmla="*/ 0 h 1199557"/>
                <a:gd name="connsiteX3" fmla="*/ 1186049 w 1191943"/>
                <a:gd name="connsiteY3" fmla="*/ 1199557 h 1199557"/>
                <a:gd name="connsiteX4" fmla="*/ 0 w 1191943"/>
                <a:gd name="connsiteY4" fmla="*/ 548105 h 1199557"/>
                <a:gd name="connsiteX0" fmla="*/ 0 w 1196066"/>
                <a:gd name="connsiteY0" fmla="*/ 547931 h 1199557"/>
                <a:gd name="connsiteX1" fmla="*/ 286601 w 1196066"/>
                <a:gd name="connsiteY1" fmla="*/ 17125 h 1199557"/>
                <a:gd name="connsiteX2" fmla="*/ 1196066 w 1196066"/>
                <a:gd name="connsiteY2" fmla="*/ 0 h 1199557"/>
                <a:gd name="connsiteX3" fmla="*/ 1190172 w 1196066"/>
                <a:gd name="connsiteY3" fmla="*/ 1199557 h 1199557"/>
                <a:gd name="connsiteX4" fmla="*/ 0 w 1196066"/>
                <a:gd name="connsiteY4" fmla="*/ 547931 h 1199557"/>
                <a:gd name="connsiteX0" fmla="*/ 0 w 1199294"/>
                <a:gd name="connsiteY0" fmla="*/ 546143 h 1199557"/>
                <a:gd name="connsiteX1" fmla="*/ 289829 w 1199294"/>
                <a:gd name="connsiteY1" fmla="*/ 17125 h 1199557"/>
                <a:gd name="connsiteX2" fmla="*/ 1199294 w 1199294"/>
                <a:gd name="connsiteY2" fmla="*/ 0 h 1199557"/>
                <a:gd name="connsiteX3" fmla="*/ 1193400 w 1199294"/>
                <a:gd name="connsiteY3" fmla="*/ 1199557 h 1199557"/>
                <a:gd name="connsiteX4" fmla="*/ 0 w 1199294"/>
                <a:gd name="connsiteY4" fmla="*/ 546143 h 1199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9294" h="1199557">
                  <a:moveTo>
                    <a:pt x="0" y="546143"/>
                  </a:moveTo>
                  <a:lnTo>
                    <a:pt x="289829" y="17125"/>
                  </a:lnTo>
                  <a:lnTo>
                    <a:pt x="1199294" y="0"/>
                  </a:lnTo>
                  <a:cubicBezTo>
                    <a:pt x="1198521" y="397700"/>
                    <a:pt x="1194173" y="801857"/>
                    <a:pt x="1193400" y="1199557"/>
                  </a:cubicBezTo>
                  <a:lnTo>
                    <a:pt x="0" y="546143"/>
                  </a:lnTo>
                  <a:close/>
                </a:path>
              </a:pathLst>
            </a:custGeom>
            <a:gradFill>
              <a:gsLst>
                <a:gs pos="30000">
                  <a:srgbClr val="E97132">
                    <a:alpha val="50000"/>
                  </a:srgbClr>
                </a:gs>
                <a:gs pos="100000">
                  <a:schemeClr val="bg1">
                    <a:alpha val="0"/>
                  </a:schemeClr>
                </a:gs>
              </a:gsLst>
              <a:lin ang="44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cs typeface="Arial" panose="020B0604020202020204" pitchFamily="34" charset="0"/>
              </a:endParaRPr>
            </a:p>
          </p:txBody>
        </p:sp>
        <p:graphicFrame>
          <p:nvGraphicFramePr>
            <p:cNvPr id="220" name="개체 219">
              <a:extLst>
                <a:ext uri="{FF2B5EF4-FFF2-40B4-BE49-F238E27FC236}">
                  <a16:creationId xmlns:a16="http://schemas.microsoft.com/office/drawing/2014/main" id="{F6184082-C454-AD12-D825-966100E79386}"/>
                </a:ext>
              </a:extLst>
            </p:cNvPr>
            <p:cNvGraphicFramePr>
              <a:graphicFrameLocks noChangeAspect="1"/>
            </p:cNvGraphicFramePr>
            <p:nvPr>
              <p:extLst>
                <p:ext uri="{D42A27DB-BD31-4B8C-83A1-F6EECF244321}">
                  <p14:modId xmlns:p14="http://schemas.microsoft.com/office/powerpoint/2010/main" val="3770954615"/>
                </p:ext>
              </p:extLst>
            </p:nvPr>
          </p:nvGraphicFramePr>
          <p:xfrm>
            <a:off x="20301003" y="23936768"/>
            <a:ext cx="5327501" cy="3953692"/>
          </p:xfrm>
          <a:graphic>
            <a:graphicData uri="http://schemas.openxmlformats.org/presentationml/2006/ole">
              <mc:AlternateContent xmlns:mc="http://schemas.openxmlformats.org/markup-compatibility/2006">
                <mc:Choice xmlns:v="urn:schemas-microsoft-com:vml" Requires="v">
                  <p:oleObj name="Prism 9" r:id="rId41" imgW="4488371" imgH="3329984" progId="Prism9.Document">
                    <p:embed/>
                  </p:oleObj>
                </mc:Choice>
                <mc:Fallback>
                  <p:oleObj name="Prism 9" r:id="rId41" imgW="4488371" imgH="3329984" progId="Prism9.Document">
                    <p:embed/>
                    <p:pic>
                      <p:nvPicPr>
                        <p:cNvPr id="233" name="개체 232">
                          <a:extLst>
                            <a:ext uri="{FF2B5EF4-FFF2-40B4-BE49-F238E27FC236}">
                              <a16:creationId xmlns:a16="http://schemas.microsoft.com/office/drawing/2014/main" id="{92BB459C-CD44-D881-E89B-8C43C96CB733}"/>
                            </a:ext>
                          </a:extLst>
                        </p:cNvPr>
                        <p:cNvPicPr/>
                        <p:nvPr/>
                      </p:nvPicPr>
                      <p:blipFill>
                        <a:blip r:embed="rId42"/>
                        <a:stretch>
                          <a:fillRect/>
                        </a:stretch>
                      </p:blipFill>
                      <p:spPr>
                        <a:xfrm>
                          <a:off x="20301003" y="23936768"/>
                          <a:ext cx="5327501" cy="3953692"/>
                        </a:xfrm>
                        <a:prstGeom prst="rect">
                          <a:avLst/>
                        </a:prstGeom>
                      </p:spPr>
                    </p:pic>
                  </p:oleObj>
                </mc:Fallback>
              </mc:AlternateContent>
            </a:graphicData>
          </a:graphic>
        </p:graphicFrame>
      </p:grpSp>
      <p:sp>
        <p:nvSpPr>
          <p:cNvPr id="226" name="직사각형 25">
            <a:extLst>
              <a:ext uri="{FF2B5EF4-FFF2-40B4-BE49-F238E27FC236}">
                <a16:creationId xmlns:a16="http://schemas.microsoft.com/office/drawing/2014/main" id="{5255B818-77AA-0E94-BB29-033845CF4A5C}"/>
              </a:ext>
            </a:extLst>
          </p:cNvPr>
          <p:cNvSpPr/>
          <p:nvPr/>
        </p:nvSpPr>
        <p:spPr>
          <a:xfrm>
            <a:off x="13557370" y="11320662"/>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A</a:t>
            </a:r>
          </a:p>
        </p:txBody>
      </p:sp>
      <p:sp>
        <p:nvSpPr>
          <p:cNvPr id="228" name="Line 119">
            <a:extLst>
              <a:ext uri="{FF2B5EF4-FFF2-40B4-BE49-F238E27FC236}">
                <a16:creationId xmlns:a16="http://schemas.microsoft.com/office/drawing/2014/main" id="{64FC3C9E-82FD-5094-05D0-4FD210777BF3}"/>
              </a:ext>
            </a:extLst>
          </p:cNvPr>
          <p:cNvSpPr>
            <a:spLocks noChangeShapeType="1"/>
          </p:cNvSpPr>
          <p:nvPr/>
        </p:nvSpPr>
        <p:spPr bwMode="auto">
          <a:xfrm>
            <a:off x="16760331" y="13172845"/>
            <a:ext cx="0" cy="791577"/>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29" name="Line 135">
            <a:extLst>
              <a:ext uri="{FF2B5EF4-FFF2-40B4-BE49-F238E27FC236}">
                <a16:creationId xmlns:a16="http://schemas.microsoft.com/office/drawing/2014/main" id="{85003947-E10B-5A7A-F167-C9E1AE695971}"/>
              </a:ext>
            </a:extLst>
          </p:cNvPr>
          <p:cNvSpPr>
            <a:spLocks noChangeShapeType="1"/>
          </p:cNvSpPr>
          <p:nvPr/>
        </p:nvSpPr>
        <p:spPr bwMode="auto">
          <a:xfrm>
            <a:off x="19481466" y="13172845"/>
            <a:ext cx="0" cy="791577"/>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30" name="Line 135">
            <a:extLst>
              <a:ext uri="{FF2B5EF4-FFF2-40B4-BE49-F238E27FC236}">
                <a16:creationId xmlns:a16="http://schemas.microsoft.com/office/drawing/2014/main" id="{9AB94407-C862-4958-0D07-2B246563563E}"/>
              </a:ext>
            </a:extLst>
          </p:cNvPr>
          <p:cNvSpPr>
            <a:spLocks noChangeShapeType="1"/>
          </p:cNvSpPr>
          <p:nvPr/>
        </p:nvSpPr>
        <p:spPr bwMode="auto">
          <a:xfrm>
            <a:off x="21030510" y="13172845"/>
            <a:ext cx="0" cy="791577"/>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31" name="직사각형 230">
            <a:extLst>
              <a:ext uri="{FF2B5EF4-FFF2-40B4-BE49-F238E27FC236}">
                <a16:creationId xmlns:a16="http://schemas.microsoft.com/office/drawing/2014/main" id="{0D198ABE-604E-115B-A07F-DC2C60EECECD}"/>
              </a:ext>
            </a:extLst>
          </p:cNvPr>
          <p:cNvSpPr/>
          <p:nvPr/>
        </p:nvSpPr>
        <p:spPr>
          <a:xfrm>
            <a:off x="19533498" y="11915261"/>
            <a:ext cx="1442668" cy="791577"/>
          </a:xfrm>
          <a:prstGeom prst="rect">
            <a:avLst/>
          </a:prstGeom>
          <a:solidFill>
            <a:srgbClr val="004A9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bg1"/>
                </a:solidFill>
                <a:latin typeface="Arial" panose="020B0604020202020204" pitchFamily="34" charset="0"/>
                <a:ea typeface="+mj-ea"/>
                <a:cs typeface="Arial" panose="020B0604020202020204" pitchFamily="34" charset="0"/>
              </a:rPr>
              <a:t>Alcohol </a:t>
            </a:r>
          </a:p>
          <a:p>
            <a:pPr algn="ctr"/>
            <a:r>
              <a:rPr lang="en-US" sz="1600" b="1" dirty="0">
                <a:solidFill>
                  <a:schemeClr val="bg1"/>
                </a:solidFill>
                <a:latin typeface="Arial" panose="020B0604020202020204" pitchFamily="34" charset="0"/>
                <a:ea typeface="+mj-ea"/>
                <a:cs typeface="Arial" panose="020B0604020202020204" pitchFamily="34" charset="0"/>
              </a:rPr>
              <a:t>motivation</a:t>
            </a:r>
          </a:p>
          <a:p>
            <a:pPr algn="ctr"/>
            <a:r>
              <a:rPr lang="en-US" altLang="ko-KR" sz="1400" dirty="0">
                <a:solidFill>
                  <a:schemeClr val="bg1"/>
                </a:solidFill>
                <a:latin typeface="Arial" panose="020B0604020202020204" pitchFamily="34" charset="0"/>
                <a:ea typeface="+mj-ea"/>
                <a:cs typeface="Arial" panose="020B0604020202020204" pitchFamily="34" charset="0"/>
              </a:rPr>
              <a:t>(1d) </a:t>
            </a:r>
          </a:p>
        </p:txBody>
      </p:sp>
      <p:sp>
        <p:nvSpPr>
          <p:cNvPr id="232" name="직사각형 231">
            <a:extLst>
              <a:ext uri="{FF2B5EF4-FFF2-40B4-BE49-F238E27FC236}">
                <a16:creationId xmlns:a16="http://schemas.microsoft.com/office/drawing/2014/main" id="{29CFE2C3-A61C-15DE-3375-82CDC6F0DC12}"/>
              </a:ext>
            </a:extLst>
          </p:cNvPr>
          <p:cNvSpPr/>
          <p:nvPr/>
        </p:nvSpPr>
        <p:spPr>
          <a:xfrm>
            <a:off x="13558908" y="11915261"/>
            <a:ext cx="3173870" cy="791577"/>
          </a:xfrm>
          <a:prstGeom prst="rect">
            <a:avLst/>
          </a:prstGeom>
          <a:solidFill>
            <a:srgbClr val="BDF1FF"/>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 </a:t>
            </a:r>
            <a:r>
              <a:rPr lang="en-US" altLang="ko-KR" sz="1600" b="1" dirty="0">
                <a:solidFill>
                  <a:schemeClr val="tx1"/>
                </a:solidFill>
                <a:latin typeface="Arial" panose="020B0604020202020204" pitchFamily="34" charset="0"/>
                <a:ea typeface="+mj-ea"/>
                <a:cs typeface="Arial" panose="020B0604020202020204" pitchFamily="34" charset="0"/>
              </a:rPr>
              <a:t>Lever press training </a:t>
            </a:r>
          </a:p>
          <a:p>
            <a:pPr algn="ctr"/>
            <a:r>
              <a:rPr lang="en-US" sz="1400" dirty="0">
                <a:solidFill>
                  <a:schemeClr val="tx1"/>
                </a:solidFill>
                <a:latin typeface="Arial" panose="020B0604020202020204" pitchFamily="34" charset="0"/>
                <a:ea typeface="+mj-ea"/>
                <a:cs typeface="Arial" panose="020B0604020202020204" pitchFamily="34" charset="0"/>
              </a:rPr>
              <a:t>(5d + a)</a:t>
            </a:r>
            <a:r>
              <a:rPr lang="en-US" sz="1600" dirty="0">
                <a:solidFill>
                  <a:schemeClr val="tx1"/>
                </a:solidFill>
                <a:latin typeface="Arial" panose="020B0604020202020204" pitchFamily="34" charset="0"/>
                <a:ea typeface="+mj-ea"/>
                <a:cs typeface="Arial" panose="020B0604020202020204" pitchFamily="34" charset="0"/>
              </a:rPr>
              <a:t> </a:t>
            </a:r>
          </a:p>
        </p:txBody>
      </p:sp>
      <p:sp>
        <p:nvSpPr>
          <p:cNvPr id="233" name="Line 119">
            <a:extLst>
              <a:ext uri="{FF2B5EF4-FFF2-40B4-BE49-F238E27FC236}">
                <a16:creationId xmlns:a16="http://schemas.microsoft.com/office/drawing/2014/main" id="{AF582C09-3077-6847-AE11-9B709B8178CA}"/>
              </a:ext>
            </a:extLst>
          </p:cNvPr>
          <p:cNvSpPr>
            <a:spLocks noChangeShapeType="1"/>
          </p:cNvSpPr>
          <p:nvPr/>
        </p:nvSpPr>
        <p:spPr bwMode="auto">
          <a:xfrm>
            <a:off x="15445939" y="13544217"/>
            <a:ext cx="0" cy="593683"/>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34" name="TextBox 233">
            <a:extLst>
              <a:ext uri="{FF2B5EF4-FFF2-40B4-BE49-F238E27FC236}">
                <a16:creationId xmlns:a16="http://schemas.microsoft.com/office/drawing/2014/main" id="{F442C96E-C43C-F591-0C1E-860D9D580DF7}"/>
              </a:ext>
            </a:extLst>
          </p:cNvPr>
          <p:cNvSpPr txBox="1"/>
          <p:nvPr/>
        </p:nvSpPr>
        <p:spPr>
          <a:xfrm>
            <a:off x="14012662" y="13656393"/>
            <a:ext cx="944563" cy="369331"/>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3d + a</a:t>
            </a:r>
            <a:endParaRPr lang="ko-KR" altLang="en-US" dirty="0">
              <a:latin typeface="Arial" panose="020B0604020202020204" pitchFamily="34" charset="0"/>
              <a:cs typeface="Arial" panose="020B0604020202020204" pitchFamily="34" charset="0"/>
            </a:endParaRPr>
          </a:p>
        </p:txBody>
      </p:sp>
      <p:sp>
        <p:nvSpPr>
          <p:cNvPr id="235" name="TextBox 234">
            <a:extLst>
              <a:ext uri="{FF2B5EF4-FFF2-40B4-BE49-F238E27FC236}">
                <a16:creationId xmlns:a16="http://schemas.microsoft.com/office/drawing/2014/main" id="{AA2FB6B0-4770-DE0C-E3FC-5FD8E8686250}"/>
              </a:ext>
            </a:extLst>
          </p:cNvPr>
          <p:cNvSpPr txBox="1"/>
          <p:nvPr/>
        </p:nvSpPr>
        <p:spPr>
          <a:xfrm>
            <a:off x="15675656" y="13656393"/>
            <a:ext cx="848419" cy="369331"/>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2d</a:t>
            </a:r>
            <a:endParaRPr lang="ko-KR" altLang="en-US" dirty="0">
              <a:latin typeface="Arial" panose="020B0604020202020204" pitchFamily="34" charset="0"/>
              <a:cs typeface="Arial" panose="020B0604020202020204" pitchFamily="34" charset="0"/>
            </a:endParaRPr>
          </a:p>
        </p:txBody>
      </p:sp>
      <p:sp>
        <p:nvSpPr>
          <p:cNvPr id="236" name="TextBox 235">
            <a:extLst>
              <a:ext uri="{FF2B5EF4-FFF2-40B4-BE49-F238E27FC236}">
                <a16:creationId xmlns:a16="http://schemas.microsoft.com/office/drawing/2014/main" id="{40BD377D-18FD-579B-AFC5-6A14CAE35A3F}"/>
              </a:ext>
            </a:extLst>
          </p:cNvPr>
          <p:cNvSpPr txBox="1"/>
          <p:nvPr/>
        </p:nvSpPr>
        <p:spPr>
          <a:xfrm>
            <a:off x="14085727" y="12714025"/>
            <a:ext cx="924797" cy="830997"/>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p>
          <a:p>
            <a:pPr algn="ctr"/>
            <a:r>
              <a:rPr lang="en-US" altLang="ko-KR" sz="1600" spc="-50" dirty="0">
                <a:solidFill>
                  <a:schemeClr val="tx1"/>
                </a:solidFill>
                <a:latin typeface="Arial" panose="020B0604020202020204" pitchFamily="34" charset="0"/>
                <a:cs typeface="Arial" panose="020B0604020202020204" pitchFamily="34" charset="0"/>
              </a:rPr>
              <a:t>10% Sucrose</a:t>
            </a:r>
          </a:p>
        </p:txBody>
      </p:sp>
      <p:sp>
        <p:nvSpPr>
          <p:cNvPr id="237" name="TextBox 236">
            <a:extLst>
              <a:ext uri="{FF2B5EF4-FFF2-40B4-BE49-F238E27FC236}">
                <a16:creationId xmlns:a16="http://schemas.microsoft.com/office/drawing/2014/main" id="{5C6067CC-5C82-E6F4-6A86-16D470105BE8}"/>
              </a:ext>
            </a:extLst>
          </p:cNvPr>
          <p:cNvSpPr txBox="1"/>
          <p:nvPr/>
        </p:nvSpPr>
        <p:spPr>
          <a:xfrm>
            <a:off x="15410885" y="12714025"/>
            <a:ext cx="1367630" cy="769441"/>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p>
          <a:p>
            <a:pPr algn="ctr"/>
            <a:r>
              <a:rPr lang="en-US" altLang="ko-KR" sz="1400" spc="-150" dirty="0">
                <a:solidFill>
                  <a:schemeClr val="tx1"/>
                </a:solidFill>
                <a:latin typeface="Arial" panose="020B0604020202020204" pitchFamily="34" charset="0"/>
                <a:cs typeface="Arial" panose="020B0604020202020204" pitchFamily="34" charset="0"/>
              </a:rPr>
              <a:t>10% Sucrose</a:t>
            </a:r>
          </a:p>
          <a:p>
            <a:pPr algn="ctr"/>
            <a:r>
              <a:rPr lang="en-US" altLang="ko-KR" sz="1400" spc="-150" dirty="0">
                <a:latin typeface="Arial" panose="020B0604020202020204" pitchFamily="34" charset="0"/>
                <a:cs typeface="Arial" panose="020B0604020202020204" pitchFamily="34" charset="0"/>
              </a:rPr>
              <a:t>+</a:t>
            </a:r>
            <a:r>
              <a:rPr lang="en-US" altLang="ko-KR" sz="1400" spc="-150" dirty="0">
                <a:solidFill>
                  <a:schemeClr val="tx1"/>
                </a:solidFill>
                <a:latin typeface="Arial" panose="020B0604020202020204" pitchFamily="34" charset="0"/>
                <a:cs typeface="Arial" panose="020B0604020202020204" pitchFamily="34" charset="0"/>
              </a:rPr>
              <a:t>10% Alcohol</a:t>
            </a:r>
          </a:p>
        </p:txBody>
      </p:sp>
      <p:sp>
        <p:nvSpPr>
          <p:cNvPr id="238" name="TextBox 237">
            <a:extLst>
              <a:ext uri="{FF2B5EF4-FFF2-40B4-BE49-F238E27FC236}">
                <a16:creationId xmlns:a16="http://schemas.microsoft.com/office/drawing/2014/main" id="{AE4C0F55-0C99-5F2D-D35E-FB99C086E7DC}"/>
              </a:ext>
            </a:extLst>
          </p:cNvPr>
          <p:cNvSpPr txBox="1"/>
          <p:nvPr/>
        </p:nvSpPr>
        <p:spPr>
          <a:xfrm>
            <a:off x="17192511" y="13656393"/>
            <a:ext cx="848419" cy="369331"/>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3d</a:t>
            </a:r>
            <a:endParaRPr lang="ko-KR" altLang="en-US" dirty="0">
              <a:latin typeface="Arial" panose="020B0604020202020204" pitchFamily="34" charset="0"/>
              <a:cs typeface="Arial" panose="020B0604020202020204" pitchFamily="34" charset="0"/>
            </a:endParaRPr>
          </a:p>
        </p:txBody>
      </p:sp>
      <p:sp>
        <p:nvSpPr>
          <p:cNvPr id="239" name="TextBox 238">
            <a:extLst>
              <a:ext uri="{FF2B5EF4-FFF2-40B4-BE49-F238E27FC236}">
                <a16:creationId xmlns:a16="http://schemas.microsoft.com/office/drawing/2014/main" id="{E3107D47-C089-E7AD-E9CD-6CC4D32DE24C}"/>
              </a:ext>
            </a:extLst>
          </p:cNvPr>
          <p:cNvSpPr txBox="1"/>
          <p:nvPr/>
        </p:nvSpPr>
        <p:spPr>
          <a:xfrm>
            <a:off x="18478723" y="13656393"/>
            <a:ext cx="848419" cy="369331"/>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2d</a:t>
            </a:r>
            <a:endParaRPr lang="ko-KR" altLang="en-US" dirty="0">
              <a:latin typeface="Arial" panose="020B0604020202020204" pitchFamily="34" charset="0"/>
              <a:cs typeface="Arial" panose="020B0604020202020204" pitchFamily="34" charset="0"/>
            </a:endParaRPr>
          </a:p>
        </p:txBody>
      </p:sp>
      <p:sp>
        <p:nvSpPr>
          <p:cNvPr id="240" name="Line 119">
            <a:extLst>
              <a:ext uri="{FF2B5EF4-FFF2-40B4-BE49-F238E27FC236}">
                <a16:creationId xmlns:a16="http://schemas.microsoft.com/office/drawing/2014/main" id="{742A550D-C26C-F7CE-84DC-651795137B26}"/>
              </a:ext>
            </a:extLst>
          </p:cNvPr>
          <p:cNvSpPr>
            <a:spLocks noChangeShapeType="1"/>
          </p:cNvSpPr>
          <p:nvPr/>
        </p:nvSpPr>
        <p:spPr bwMode="auto">
          <a:xfrm>
            <a:off x="18372394" y="13544217"/>
            <a:ext cx="0" cy="593683"/>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41" name="TextBox 240">
            <a:extLst>
              <a:ext uri="{FF2B5EF4-FFF2-40B4-BE49-F238E27FC236}">
                <a16:creationId xmlns:a16="http://schemas.microsoft.com/office/drawing/2014/main" id="{225006E1-B35E-C295-C509-CF8EB601075D}"/>
              </a:ext>
            </a:extLst>
          </p:cNvPr>
          <p:cNvSpPr txBox="1"/>
          <p:nvPr/>
        </p:nvSpPr>
        <p:spPr>
          <a:xfrm>
            <a:off x="16917348" y="12714025"/>
            <a:ext cx="1367630" cy="830997"/>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p>
          <a:p>
            <a:pPr algn="ctr"/>
            <a:r>
              <a:rPr lang="en-US" altLang="ko-KR" sz="1600" spc="-50" dirty="0">
                <a:solidFill>
                  <a:schemeClr val="tx1"/>
                </a:solidFill>
                <a:latin typeface="Arial" panose="020B0604020202020204" pitchFamily="34" charset="0"/>
                <a:cs typeface="Arial" panose="020B0604020202020204" pitchFamily="34" charset="0"/>
              </a:rPr>
              <a:t>10%</a:t>
            </a:r>
          </a:p>
          <a:p>
            <a:pPr algn="ctr"/>
            <a:r>
              <a:rPr lang="en-US" altLang="ko-KR" sz="1600" spc="-50" dirty="0">
                <a:solidFill>
                  <a:schemeClr val="tx1"/>
                </a:solidFill>
                <a:latin typeface="Arial" panose="020B0604020202020204" pitchFamily="34" charset="0"/>
                <a:cs typeface="Arial" panose="020B0604020202020204" pitchFamily="34" charset="0"/>
              </a:rPr>
              <a:t>Alcohol</a:t>
            </a:r>
          </a:p>
        </p:txBody>
      </p:sp>
      <p:sp>
        <p:nvSpPr>
          <p:cNvPr id="242" name="TextBox 241">
            <a:extLst>
              <a:ext uri="{FF2B5EF4-FFF2-40B4-BE49-F238E27FC236}">
                <a16:creationId xmlns:a16="http://schemas.microsoft.com/office/drawing/2014/main" id="{87127A89-E997-952B-DA45-641CAABEE8D7}"/>
              </a:ext>
            </a:extLst>
          </p:cNvPr>
          <p:cNvSpPr txBox="1"/>
          <p:nvPr/>
        </p:nvSpPr>
        <p:spPr>
          <a:xfrm>
            <a:off x="18201837" y="12714025"/>
            <a:ext cx="1367630"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FR3</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a:t>
            </a:r>
          </a:p>
          <a:p>
            <a:pPr algn="ctr"/>
            <a:r>
              <a:rPr lang="en-US" altLang="ko-KR" sz="1600" spc="-50" dirty="0">
                <a:solidFill>
                  <a:schemeClr val="tx1"/>
                </a:solidFill>
                <a:latin typeface="Arial" panose="020B0604020202020204" pitchFamily="34" charset="0"/>
                <a:cs typeface="Arial" panose="020B0604020202020204" pitchFamily="34" charset="0"/>
              </a:rPr>
              <a:t>Alcohol</a:t>
            </a:r>
          </a:p>
        </p:txBody>
      </p:sp>
      <p:sp>
        <p:nvSpPr>
          <p:cNvPr id="243" name="TextBox 242">
            <a:extLst>
              <a:ext uri="{FF2B5EF4-FFF2-40B4-BE49-F238E27FC236}">
                <a16:creationId xmlns:a16="http://schemas.microsoft.com/office/drawing/2014/main" id="{E7D6B3CD-EC58-D69E-191F-87D44DBDFDC7}"/>
              </a:ext>
            </a:extLst>
          </p:cNvPr>
          <p:cNvSpPr txBox="1"/>
          <p:nvPr/>
        </p:nvSpPr>
        <p:spPr>
          <a:xfrm>
            <a:off x="19882234" y="13656393"/>
            <a:ext cx="848419" cy="369331"/>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244" name="TextBox 243">
            <a:extLst>
              <a:ext uri="{FF2B5EF4-FFF2-40B4-BE49-F238E27FC236}">
                <a16:creationId xmlns:a16="http://schemas.microsoft.com/office/drawing/2014/main" id="{9E17751D-462C-2C69-F909-D47AC8A284B2}"/>
              </a:ext>
            </a:extLst>
          </p:cNvPr>
          <p:cNvSpPr txBox="1"/>
          <p:nvPr/>
        </p:nvSpPr>
        <p:spPr>
          <a:xfrm>
            <a:off x="19525116" y="12714025"/>
            <a:ext cx="1367630" cy="830997"/>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a:t>
            </a:r>
          </a:p>
          <a:p>
            <a:pPr algn="ctr"/>
            <a:r>
              <a:rPr lang="en-US" altLang="ko-KR" sz="1600" spc="-50" dirty="0">
                <a:solidFill>
                  <a:schemeClr val="tx1"/>
                </a:solidFill>
                <a:latin typeface="Arial" panose="020B0604020202020204" pitchFamily="34" charset="0"/>
                <a:cs typeface="Arial" panose="020B0604020202020204" pitchFamily="34" charset="0"/>
              </a:rPr>
              <a:t>Alcohol</a:t>
            </a:r>
          </a:p>
        </p:txBody>
      </p:sp>
      <p:sp>
        <p:nvSpPr>
          <p:cNvPr id="245" name="오른쪽 화살표 38">
            <a:extLst>
              <a:ext uri="{FF2B5EF4-FFF2-40B4-BE49-F238E27FC236}">
                <a16:creationId xmlns:a16="http://schemas.microsoft.com/office/drawing/2014/main" id="{36223BEB-F9C2-9DFD-44B2-A44FB7F70BBF}"/>
              </a:ext>
            </a:extLst>
          </p:cNvPr>
          <p:cNvSpPr/>
          <p:nvPr/>
        </p:nvSpPr>
        <p:spPr>
          <a:xfrm>
            <a:off x="13580481" y="13427580"/>
            <a:ext cx="12578427" cy="21275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4000">
              <a:latin typeface="Arial" panose="020B0604020202020204" pitchFamily="34" charset="0"/>
              <a:cs typeface="Arial" panose="020B0604020202020204" pitchFamily="34" charset="0"/>
            </a:endParaRPr>
          </a:p>
        </p:txBody>
      </p:sp>
      <p:sp>
        <p:nvSpPr>
          <p:cNvPr id="246" name="직사각형 245">
            <a:extLst>
              <a:ext uri="{FF2B5EF4-FFF2-40B4-BE49-F238E27FC236}">
                <a16:creationId xmlns:a16="http://schemas.microsoft.com/office/drawing/2014/main" id="{DA11F2CC-6CFC-A7FA-0DBB-66BE9F5FCA54}"/>
              </a:ext>
            </a:extLst>
          </p:cNvPr>
          <p:cNvSpPr/>
          <p:nvPr/>
        </p:nvSpPr>
        <p:spPr>
          <a:xfrm>
            <a:off x="16846078" y="11915261"/>
            <a:ext cx="2596803" cy="791577"/>
          </a:xfrm>
          <a:prstGeom prst="rect">
            <a:avLst/>
          </a:prstGeom>
          <a:solidFill>
            <a:srgbClr val="00C1F7"/>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Alcohol seeking</a:t>
            </a:r>
          </a:p>
          <a:p>
            <a:pPr algn="ctr"/>
            <a:r>
              <a:rPr lang="en-US" altLang="ko-KR" sz="1400" dirty="0">
                <a:solidFill>
                  <a:schemeClr val="tx1"/>
                </a:solidFill>
                <a:latin typeface="Arial" panose="020B0604020202020204" pitchFamily="34" charset="0"/>
                <a:cs typeface="Arial" panose="020B0604020202020204" pitchFamily="34" charset="0"/>
              </a:rPr>
              <a:t>(5d) </a:t>
            </a:r>
          </a:p>
        </p:txBody>
      </p:sp>
      <p:sp>
        <p:nvSpPr>
          <p:cNvPr id="247" name="Line 135">
            <a:extLst>
              <a:ext uri="{FF2B5EF4-FFF2-40B4-BE49-F238E27FC236}">
                <a16:creationId xmlns:a16="http://schemas.microsoft.com/office/drawing/2014/main" id="{2E61D9D8-B310-F222-5532-87F1054BAA85}"/>
              </a:ext>
            </a:extLst>
          </p:cNvPr>
          <p:cNvSpPr>
            <a:spLocks noChangeShapeType="1"/>
          </p:cNvSpPr>
          <p:nvPr/>
        </p:nvSpPr>
        <p:spPr bwMode="auto">
          <a:xfrm>
            <a:off x="13580481" y="13032879"/>
            <a:ext cx="0" cy="791577"/>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48" name="Line 135">
            <a:extLst>
              <a:ext uri="{FF2B5EF4-FFF2-40B4-BE49-F238E27FC236}">
                <a16:creationId xmlns:a16="http://schemas.microsoft.com/office/drawing/2014/main" id="{CB1A4F54-3ED0-FC15-8201-A6A0CE3D6D4B}"/>
              </a:ext>
            </a:extLst>
          </p:cNvPr>
          <p:cNvSpPr>
            <a:spLocks noChangeShapeType="1"/>
          </p:cNvSpPr>
          <p:nvPr/>
        </p:nvSpPr>
        <p:spPr bwMode="auto">
          <a:xfrm>
            <a:off x="22596114" y="13125541"/>
            <a:ext cx="0" cy="791577"/>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49" name="TextBox 248">
            <a:extLst>
              <a:ext uri="{FF2B5EF4-FFF2-40B4-BE49-F238E27FC236}">
                <a16:creationId xmlns:a16="http://schemas.microsoft.com/office/drawing/2014/main" id="{C5DDE350-1E2F-60F1-29C1-8A84B007E33F}"/>
              </a:ext>
            </a:extLst>
          </p:cNvPr>
          <p:cNvSpPr txBox="1"/>
          <p:nvPr/>
        </p:nvSpPr>
        <p:spPr>
          <a:xfrm>
            <a:off x="21447839" y="13656393"/>
            <a:ext cx="848419" cy="369331"/>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250" name="TextBox 249">
            <a:extLst>
              <a:ext uri="{FF2B5EF4-FFF2-40B4-BE49-F238E27FC236}">
                <a16:creationId xmlns:a16="http://schemas.microsoft.com/office/drawing/2014/main" id="{70C8B0AC-D4F3-5A03-BFA8-817033FEADEF}"/>
              </a:ext>
            </a:extLst>
          </p:cNvPr>
          <p:cNvSpPr txBox="1"/>
          <p:nvPr/>
        </p:nvSpPr>
        <p:spPr>
          <a:xfrm>
            <a:off x="21097953" y="12714025"/>
            <a:ext cx="1435617" cy="769441"/>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p>
          <a:p>
            <a:pPr algn="ctr"/>
            <a:r>
              <a:rPr lang="en-US" altLang="ko-KR" sz="1400" spc="-150" dirty="0">
                <a:solidFill>
                  <a:schemeClr val="tx1"/>
                </a:solidFill>
                <a:latin typeface="Arial" panose="020B0604020202020204" pitchFamily="34" charset="0"/>
                <a:cs typeface="Arial" panose="020B0604020202020204" pitchFamily="34" charset="0"/>
              </a:rPr>
              <a:t>10% Alcohol</a:t>
            </a:r>
          </a:p>
          <a:p>
            <a:pPr algn="ctr"/>
            <a:r>
              <a:rPr lang="en-US" altLang="ko-KR" sz="1400" spc="-150" dirty="0">
                <a:solidFill>
                  <a:schemeClr val="tx1"/>
                </a:solidFill>
                <a:latin typeface="Arial" panose="020B0604020202020204" pitchFamily="34" charset="0"/>
                <a:cs typeface="Arial" panose="020B0604020202020204" pitchFamily="34" charset="0"/>
              </a:rPr>
              <a:t>+500uM</a:t>
            </a:r>
            <a:r>
              <a:rPr lang="ko-KR" altLang="en-US" sz="1400" spc="-150" dirty="0">
                <a:latin typeface="Arial" panose="020B0604020202020204" pitchFamily="34" charset="0"/>
                <a:cs typeface="Arial" panose="020B0604020202020204" pitchFamily="34" charset="0"/>
              </a:rPr>
              <a:t> </a:t>
            </a:r>
            <a:r>
              <a:rPr lang="en-US" altLang="ko-KR" sz="1400" spc="-150" dirty="0">
                <a:solidFill>
                  <a:schemeClr val="tx1"/>
                </a:solidFill>
                <a:latin typeface="Arial" panose="020B0604020202020204" pitchFamily="34" charset="0"/>
                <a:cs typeface="Arial" panose="020B0604020202020204" pitchFamily="34" charset="0"/>
              </a:rPr>
              <a:t>quinine</a:t>
            </a:r>
          </a:p>
        </p:txBody>
      </p:sp>
      <p:sp>
        <p:nvSpPr>
          <p:cNvPr id="251" name="Line 135">
            <a:extLst>
              <a:ext uri="{FF2B5EF4-FFF2-40B4-BE49-F238E27FC236}">
                <a16:creationId xmlns:a16="http://schemas.microsoft.com/office/drawing/2014/main" id="{A65884BD-30BC-30BB-2F23-83D40B2211A9}"/>
              </a:ext>
            </a:extLst>
          </p:cNvPr>
          <p:cNvSpPr>
            <a:spLocks noChangeShapeType="1"/>
          </p:cNvSpPr>
          <p:nvPr/>
        </p:nvSpPr>
        <p:spPr bwMode="auto">
          <a:xfrm>
            <a:off x="24144971" y="13078240"/>
            <a:ext cx="0" cy="791577"/>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52" name="직사각형 251">
            <a:extLst>
              <a:ext uri="{FF2B5EF4-FFF2-40B4-BE49-F238E27FC236}">
                <a16:creationId xmlns:a16="http://schemas.microsoft.com/office/drawing/2014/main" id="{F3D2C75A-E2AA-672F-9981-F5BC6BD6F5B0}"/>
              </a:ext>
            </a:extLst>
          </p:cNvPr>
          <p:cNvSpPr/>
          <p:nvPr/>
        </p:nvSpPr>
        <p:spPr>
          <a:xfrm>
            <a:off x="21066783" y="11915261"/>
            <a:ext cx="4682235" cy="791577"/>
          </a:xfrm>
          <a:prstGeom prst="rect">
            <a:avLst/>
          </a:prstGeom>
          <a:solidFill>
            <a:srgbClr val="002E5C"/>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ko-KR" b="1" dirty="0">
                <a:solidFill>
                  <a:schemeClr val="bg1"/>
                </a:solidFill>
                <a:latin typeface="Arial" panose="020B0604020202020204" pitchFamily="34" charset="0"/>
                <a:ea typeface="+mj-ea"/>
                <a:cs typeface="Arial" panose="020B0604020202020204" pitchFamily="34" charset="0"/>
              </a:rPr>
              <a:t>Alcohol compulsivity</a:t>
            </a:r>
          </a:p>
          <a:p>
            <a:pPr algn="ctr"/>
            <a:r>
              <a:rPr lang="en-US" altLang="ko-KR" sz="1600" dirty="0">
                <a:solidFill>
                  <a:schemeClr val="bg1"/>
                </a:solidFill>
                <a:latin typeface="Arial" panose="020B0604020202020204" pitchFamily="34" charset="0"/>
                <a:ea typeface="+mj-ea"/>
                <a:cs typeface="Arial" panose="020B0604020202020204" pitchFamily="34" charset="0"/>
              </a:rPr>
              <a:t>(500uM, 1000uM, 2000uM, 3d)</a:t>
            </a:r>
            <a:r>
              <a:rPr lang="en-US" altLang="ko-KR" dirty="0">
                <a:solidFill>
                  <a:schemeClr val="bg1"/>
                </a:solidFill>
                <a:latin typeface="Arial" panose="020B0604020202020204" pitchFamily="34" charset="0"/>
                <a:ea typeface="+mj-ea"/>
                <a:cs typeface="Arial" panose="020B0604020202020204" pitchFamily="34" charset="0"/>
              </a:rPr>
              <a:t> </a:t>
            </a:r>
          </a:p>
        </p:txBody>
      </p:sp>
      <p:sp>
        <p:nvSpPr>
          <p:cNvPr id="253" name="TextBox 252">
            <a:extLst>
              <a:ext uri="{FF2B5EF4-FFF2-40B4-BE49-F238E27FC236}">
                <a16:creationId xmlns:a16="http://schemas.microsoft.com/office/drawing/2014/main" id="{81552608-DBAB-7C8A-920F-82A5CDF17580}"/>
              </a:ext>
            </a:extLst>
          </p:cNvPr>
          <p:cNvSpPr txBox="1"/>
          <p:nvPr/>
        </p:nvSpPr>
        <p:spPr>
          <a:xfrm>
            <a:off x="22996695" y="13656393"/>
            <a:ext cx="848419" cy="369331"/>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254" name="Line 135">
            <a:extLst>
              <a:ext uri="{FF2B5EF4-FFF2-40B4-BE49-F238E27FC236}">
                <a16:creationId xmlns:a16="http://schemas.microsoft.com/office/drawing/2014/main" id="{D7C372CA-8BC0-CA8C-8D38-D75FA13F78CA}"/>
              </a:ext>
            </a:extLst>
          </p:cNvPr>
          <p:cNvSpPr>
            <a:spLocks noChangeShapeType="1"/>
          </p:cNvSpPr>
          <p:nvPr/>
        </p:nvSpPr>
        <p:spPr bwMode="auto">
          <a:xfrm>
            <a:off x="25749019" y="13062196"/>
            <a:ext cx="0" cy="791577"/>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255" name="TextBox 254">
            <a:extLst>
              <a:ext uri="{FF2B5EF4-FFF2-40B4-BE49-F238E27FC236}">
                <a16:creationId xmlns:a16="http://schemas.microsoft.com/office/drawing/2014/main" id="{2A56E522-E0E4-E970-62E6-655F71437831}"/>
              </a:ext>
            </a:extLst>
          </p:cNvPr>
          <p:cNvSpPr txBox="1"/>
          <p:nvPr/>
        </p:nvSpPr>
        <p:spPr>
          <a:xfrm>
            <a:off x="24600743" y="13656393"/>
            <a:ext cx="848419" cy="369331"/>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256" name="TextBox 255">
            <a:extLst>
              <a:ext uri="{FF2B5EF4-FFF2-40B4-BE49-F238E27FC236}">
                <a16:creationId xmlns:a16="http://schemas.microsoft.com/office/drawing/2014/main" id="{D66E4779-BBFC-B08C-C688-927D54DFAA71}"/>
              </a:ext>
            </a:extLst>
          </p:cNvPr>
          <p:cNvSpPr txBox="1"/>
          <p:nvPr/>
        </p:nvSpPr>
        <p:spPr>
          <a:xfrm>
            <a:off x="22686728" y="12714025"/>
            <a:ext cx="1367630" cy="769441"/>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p>
          <a:p>
            <a:pPr algn="ctr"/>
            <a:r>
              <a:rPr lang="en-US" altLang="ko-KR" sz="1400" spc="-150" dirty="0">
                <a:solidFill>
                  <a:schemeClr val="tx1"/>
                </a:solidFill>
                <a:latin typeface="Arial" panose="020B0604020202020204" pitchFamily="34" charset="0"/>
                <a:cs typeface="Arial" panose="020B0604020202020204" pitchFamily="34" charset="0"/>
              </a:rPr>
              <a:t>10% Alcohol</a:t>
            </a:r>
          </a:p>
          <a:p>
            <a:pPr algn="ctr"/>
            <a:r>
              <a:rPr lang="en-US" altLang="ko-KR" sz="1400" spc="-150" dirty="0">
                <a:solidFill>
                  <a:schemeClr val="tx1"/>
                </a:solidFill>
                <a:latin typeface="Arial" panose="020B0604020202020204" pitchFamily="34" charset="0"/>
                <a:cs typeface="Arial" panose="020B0604020202020204" pitchFamily="34" charset="0"/>
              </a:rPr>
              <a:t>+1,000uM</a:t>
            </a:r>
            <a:r>
              <a:rPr lang="ko-KR" altLang="en-US" sz="1400" spc="-150" dirty="0">
                <a:solidFill>
                  <a:schemeClr val="tx1"/>
                </a:solidFill>
                <a:latin typeface="Arial" panose="020B0604020202020204" pitchFamily="34" charset="0"/>
                <a:cs typeface="Arial" panose="020B0604020202020204" pitchFamily="34" charset="0"/>
              </a:rPr>
              <a:t> </a:t>
            </a:r>
            <a:r>
              <a:rPr lang="en-US" altLang="ko-KR" sz="1400" spc="-150" dirty="0">
                <a:solidFill>
                  <a:schemeClr val="tx1"/>
                </a:solidFill>
                <a:latin typeface="Arial" panose="020B0604020202020204" pitchFamily="34" charset="0"/>
                <a:cs typeface="Arial" panose="020B0604020202020204" pitchFamily="34" charset="0"/>
              </a:rPr>
              <a:t>quinine</a:t>
            </a:r>
          </a:p>
        </p:txBody>
      </p:sp>
      <p:sp>
        <p:nvSpPr>
          <p:cNvPr id="257" name="TextBox 256">
            <a:extLst>
              <a:ext uri="{FF2B5EF4-FFF2-40B4-BE49-F238E27FC236}">
                <a16:creationId xmlns:a16="http://schemas.microsoft.com/office/drawing/2014/main" id="{A7750693-B58B-D565-097C-F5A1C9BAFBAB}"/>
              </a:ext>
            </a:extLst>
          </p:cNvPr>
          <p:cNvSpPr txBox="1"/>
          <p:nvPr/>
        </p:nvSpPr>
        <p:spPr>
          <a:xfrm>
            <a:off x="24217873" y="12714025"/>
            <a:ext cx="1367630" cy="769441"/>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p>
          <a:p>
            <a:pPr algn="ctr"/>
            <a:r>
              <a:rPr lang="en-US" altLang="ko-KR" sz="1400" spc="-150" dirty="0">
                <a:solidFill>
                  <a:schemeClr val="tx1"/>
                </a:solidFill>
                <a:latin typeface="Arial" panose="020B0604020202020204" pitchFamily="34" charset="0"/>
                <a:cs typeface="Arial" panose="020B0604020202020204" pitchFamily="34" charset="0"/>
              </a:rPr>
              <a:t>10% Alcohol</a:t>
            </a:r>
          </a:p>
          <a:p>
            <a:pPr algn="ctr"/>
            <a:r>
              <a:rPr lang="en-US" altLang="ko-KR" sz="1400" spc="-150" dirty="0">
                <a:solidFill>
                  <a:schemeClr val="tx1"/>
                </a:solidFill>
                <a:latin typeface="Arial" panose="020B0604020202020204" pitchFamily="34" charset="0"/>
                <a:cs typeface="Arial" panose="020B0604020202020204" pitchFamily="34" charset="0"/>
              </a:rPr>
              <a:t>+2,000uM</a:t>
            </a:r>
            <a:r>
              <a:rPr lang="ko-KR" altLang="en-US" sz="1400" spc="-150" dirty="0">
                <a:solidFill>
                  <a:schemeClr val="tx1"/>
                </a:solidFill>
                <a:latin typeface="Arial" panose="020B0604020202020204" pitchFamily="34" charset="0"/>
                <a:cs typeface="Arial" panose="020B0604020202020204" pitchFamily="34" charset="0"/>
              </a:rPr>
              <a:t> </a:t>
            </a:r>
            <a:r>
              <a:rPr lang="en-US" altLang="ko-KR" sz="1400" spc="-150" dirty="0">
                <a:solidFill>
                  <a:schemeClr val="tx1"/>
                </a:solidFill>
                <a:latin typeface="Arial" panose="020B0604020202020204" pitchFamily="34" charset="0"/>
                <a:cs typeface="Arial" panose="020B0604020202020204" pitchFamily="34" charset="0"/>
              </a:rPr>
              <a:t>quinine</a:t>
            </a:r>
          </a:p>
        </p:txBody>
      </p:sp>
      <p:sp>
        <p:nvSpPr>
          <p:cNvPr id="258" name="TextBox 257">
            <a:extLst>
              <a:ext uri="{FF2B5EF4-FFF2-40B4-BE49-F238E27FC236}">
                <a16:creationId xmlns:a16="http://schemas.microsoft.com/office/drawing/2014/main" id="{3DF3602F-A874-8CCE-7650-2D4331F196B5}"/>
              </a:ext>
            </a:extLst>
          </p:cNvPr>
          <p:cNvSpPr txBox="1"/>
          <p:nvPr/>
        </p:nvSpPr>
        <p:spPr>
          <a:xfrm>
            <a:off x="13455926" y="9953120"/>
            <a:ext cx="12600000" cy="1200329"/>
          </a:xfrm>
          <a:prstGeom prst="rect">
            <a:avLst/>
          </a:prstGeom>
          <a:noFill/>
        </p:spPr>
        <p:txBody>
          <a:bodyPr wrap="square" rtlCol="0">
            <a:spAutoFit/>
          </a:bodyPr>
          <a:lstStyle/>
          <a:p>
            <a:pPr algn="just"/>
            <a:r>
              <a:rPr lang="en-US" altLang="ko-KR" sz="3600" b="1" spc="-150" dirty="0">
                <a:latin typeface="Arial" panose="020B0604020202020204" pitchFamily="34" charset="0"/>
                <a:cs typeface="Arial" panose="020B0604020202020204" pitchFamily="34" charset="0"/>
              </a:rPr>
              <a:t>Addictive behavioral phenotyping in EtOH SA using parameters: PR and Compulsivity</a:t>
            </a:r>
            <a:endParaRPr lang="ko-KR" altLang="en-US" sz="3600" b="1" spc="-150" dirty="0">
              <a:latin typeface="Arial" panose="020B0604020202020204" pitchFamily="34" charset="0"/>
              <a:cs typeface="Arial" panose="020B0604020202020204" pitchFamily="34" charset="0"/>
            </a:endParaRPr>
          </a:p>
        </p:txBody>
      </p:sp>
      <p:sp>
        <p:nvSpPr>
          <p:cNvPr id="259" name="TextBox 258">
            <a:extLst>
              <a:ext uri="{FF2B5EF4-FFF2-40B4-BE49-F238E27FC236}">
                <a16:creationId xmlns:a16="http://schemas.microsoft.com/office/drawing/2014/main" id="{3AE35CE4-5FC0-A8C7-B0A5-5B6C85270294}"/>
              </a:ext>
            </a:extLst>
          </p:cNvPr>
          <p:cNvSpPr txBox="1"/>
          <p:nvPr/>
        </p:nvSpPr>
        <p:spPr>
          <a:xfrm>
            <a:off x="18665097" y="21676091"/>
            <a:ext cx="7632699" cy="2505301"/>
          </a:xfrm>
          <a:prstGeom prst="rect">
            <a:avLst/>
          </a:prstGeom>
          <a:noFill/>
        </p:spPr>
        <p:txBody>
          <a:bodyPr wrap="square" rtlCol="0">
            <a:spAutoFit/>
          </a:bodyPr>
          <a:lstStyle/>
          <a:p>
            <a:pPr algn="just">
              <a:lnSpc>
                <a:spcPct val="80000"/>
              </a:lnSpc>
            </a:pPr>
            <a:r>
              <a:rPr lang="en-US" altLang="ko-KR" sz="1400" dirty="0">
                <a:latin typeface="Arial" panose="020B0604020202020204" pitchFamily="34" charset="0"/>
                <a:cs typeface="Arial" panose="020B0604020202020204" pitchFamily="34" charset="0"/>
              </a:rPr>
              <a:t>(A) Experimental scheme of the behavioral phenotype clustering in EtOH oral self-administration. (B) – (E) showed preliminary addictive behavioral phenotype clustering using parameter as active lever press (n=16). We clustered phenotypes in low motivation group, high motivation group, and high compulsivity group. Motivation parameter was selected as progressive ratio session. And the compulsive parameter was selected as escalated concentration of quinine + EtOH session. The clustering was performed by the experimenter, who arbitrarily defined the quadrants. (B) Licking counts during the lever press training session. (C) Diagram illustrating the clustering of three types of addictive behaviors with defined quadrants. (D) Active lever press in the PR session. (E) Active lever press in the compulsive licking session. (F) Log-scaled correlation of active lever press. (F) – (G) showed addictive behavioral phenotype clustering of large number of experimental group (n=38). We implemented more logical phenotype clustering by incorporating advanced mathematical and statistical methods, improving upon previous approaches. (G) Log-scaled correlation of licking counts.</a:t>
            </a:r>
            <a:endParaRPr lang="ko-KR" altLang="en-US" sz="1400" dirty="0">
              <a:latin typeface="Arial" panose="020B0604020202020204" pitchFamily="34" charset="0"/>
              <a:cs typeface="Arial" panose="020B0604020202020204" pitchFamily="34" charset="0"/>
            </a:endParaRPr>
          </a:p>
        </p:txBody>
      </p:sp>
      <p:sp>
        <p:nvSpPr>
          <p:cNvPr id="447" name="직사각형 25">
            <a:extLst>
              <a:ext uri="{FF2B5EF4-FFF2-40B4-BE49-F238E27FC236}">
                <a16:creationId xmlns:a16="http://schemas.microsoft.com/office/drawing/2014/main" id="{AD78EA4E-545B-93D9-105F-A809C4B26CC7}"/>
              </a:ext>
            </a:extLst>
          </p:cNvPr>
          <p:cNvSpPr/>
          <p:nvPr/>
        </p:nvSpPr>
        <p:spPr>
          <a:xfrm>
            <a:off x="13900270" y="21029063"/>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G</a:t>
            </a:r>
          </a:p>
        </p:txBody>
      </p:sp>
      <p:sp>
        <p:nvSpPr>
          <p:cNvPr id="455" name="TextBox 454">
            <a:extLst>
              <a:ext uri="{FF2B5EF4-FFF2-40B4-BE49-F238E27FC236}">
                <a16:creationId xmlns:a16="http://schemas.microsoft.com/office/drawing/2014/main" id="{37E8C7E3-BC96-5D8B-4C1E-6759A83CCFCE}"/>
              </a:ext>
            </a:extLst>
          </p:cNvPr>
          <p:cNvSpPr txBox="1"/>
          <p:nvPr/>
        </p:nvSpPr>
        <p:spPr>
          <a:xfrm>
            <a:off x="4316095" y="31741770"/>
            <a:ext cx="1460392" cy="461665"/>
          </a:xfrm>
          <a:prstGeom prst="rect">
            <a:avLst/>
          </a:prstGeom>
          <a:noFill/>
        </p:spPr>
        <p:txBody>
          <a:bodyPr wrap="square" rtlCol="0">
            <a:spAutoFit/>
          </a:bodyPr>
          <a:lstStyle/>
          <a:p>
            <a:r>
              <a:rPr lang="en-US" altLang="ko-KR" sz="1200" spc="-50" dirty="0">
                <a:latin typeface="Arial" panose="020B0604020202020204" pitchFamily="34" charset="0"/>
                <a:cs typeface="Arial" panose="020B0604020202020204" pitchFamily="34" charset="0"/>
              </a:rPr>
              <a:t>Active lever press</a:t>
            </a:r>
          </a:p>
          <a:p>
            <a:r>
              <a:rPr lang="en-US" altLang="ko-KR" sz="1200" spc="-50" dirty="0">
                <a:latin typeface="Arial" panose="020B0604020202020204" pitchFamily="34" charset="0"/>
                <a:cs typeface="Arial" panose="020B0604020202020204" pitchFamily="34" charset="0"/>
              </a:rPr>
              <a:t>/Alcohol out</a:t>
            </a:r>
            <a:endParaRPr lang="ko-KR" altLang="en-US" sz="1200" spc="-50" dirty="0">
              <a:latin typeface="Arial" panose="020B0604020202020204" pitchFamily="34" charset="0"/>
              <a:cs typeface="Arial" panose="020B0604020202020204" pitchFamily="34" charset="0"/>
            </a:endParaRPr>
          </a:p>
        </p:txBody>
      </p:sp>
      <p:cxnSp>
        <p:nvCxnSpPr>
          <p:cNvPr id="456" name="직선 화살표 연결선 455">
            <a:extLst>
              <a:ext uri="{FF2B5EF4-FFF2-40B4-BE49-F238E27FC236}">
                <a16:creationId xmlns:a16="http://schemas.microsoft.com/office/drawing/2014/main" id="{D6A13DA7-1F47-2C19-3C52-8C145F83BCD8}"/>
              </a:ext>
            </a:extLst>
          </p:cNvPr>
          <p:cNvCxnSpPr>
            <a:cxnSpLocks/>
          </p:cNvCxnSpPr>
          <p:nvPr/>
        </p:nvCxnSpPr>
        <p:spPr>
          <a:xfrm flipH="1" flipV="1">
            <a:off x="4334051" y="31684994"/>
            <a:ext cx="0" cy="2189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57" name="TextBox 456">
            <a:extLst>
              <a:ext uri="{FF2B5EF4-FFF2-40B4-BE49-F238E27FC236}">
                <a16:creationId xmlns:a16="http://schemas.microsoft.com/office/drawing/2014/main" id="{5CD36F32-C3A5-DC3C-884B-C73CB2D0775F}"/>
              </a:ext>
            </a:extLst>
          </p:cNvPr>
          <p:cNvSpPr txBox="1"/>
          <p:nvPr/>
        </p:nvSpPr>
        <p:spPr>
          <a:xfrm>
            <a:off x="7322532" y="31741770"/>
            <a:ext cx="1460392" cy="461665"/>
          </a:xfrm>
          <a:prstGeom prst="rect">
            <a:avLst/>
          </a:prstGeom>
          <a:noFill/>
        </p:spPr>
        <p:txBody>
          <a:bodyPr wrap="square" rtlCol="0">
            <a:spAutoFit/>
          </a:bodyPr>
          <a:lstStyle/>
          <a:p>
            <a:r>
              <a:rPr lang="en-US" altLang="ko-KR" sz="1200" spc="-50" dirty="0">
                <a:latin typeface="Arial" panose="020B0604020202020204" pitchFamily="34" charset="0"/>
                <a:cs typeface="Arial" panose="020B0604020202020204" pitchFamily="34" charset="0"/>
              </a:rPr>
              <a:t>Active lever press</a:t>
            </a:r>
          </a:p>
          <a:p>
            <a:r>
              <a:rPr lang="en-US" altLang="ko-KR" sz="1200" spc="-50" dirty="0">
                <a:latin typeface="Arial" panose="020B0604020202020204" pitchFamily="34" charset="0"/>
                <a:cs typeface="Arial" panose="020B0604020202020204" pitchFamily="34" charset="0"/>
              </a:rPr>
              <a:t>/Alcohol out</a:t>
            </a:r>
            <a:endParaRPr lang="ko-KR" altLang="en-US" sz="1200" spc="-50" dirty="0">
              <a:latin typeface="Arial" panose="020B0604020202020204" pitchFamily="34" charset="0"/>
              <a:cs typeface="Arial" panose="020B0604020202020204" pitchFamily="34" charset="0"/>
            </a:endParaRPr>
          </a:p>
        </p:txBody>
      </p:sp>
      <p:cxnSp>
        <p:nvCxnSpPr>
          <p:cNvPr id="458" name="직선 화살표 연결선 457">
            <a:extLst>
              <a:ext uri="{FF2B5EF4-FFF2-40B4-BE49-F238E27FC236}">
                <a16:creationId xmlns:a16="http://schemas.microsoft.com/office/drawing/2014/main" id="{29141294-E40B-B8A7-4703-A428FF1316B7}"/>
              </a:ext>
            </a:extLst>
          </p:cNvPr>
          <p:cNvCxnSpPr>
            <a:cxnSpLocks/>
          </p:cNvCxnSpPr>
          <p:nvPr/>
        </p:nvCxnSpPr>
        <p:spPr>
          <a:xfrm flipH="1" flipV="1">
            <a:off x="7340488" y="31684994"/>
            <a:ext cx="0" cy="2189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27" name="TextBox 526">
            <a:extLst>
              <a:ext uri="{FF2B5EF4-FFF2-40B4-BE49-F238E27FC236}">
                <a16:creationId xmlns:a16="http://schemas.microsoft.com/office/drawing/2014/main" id="{A89172FC-C312-EEB9-0706-C6AA80025FA5}"/>
              </a:ext>
            </a:extLst>
          </p:cNvPr>
          <p:cNvSpPr txBox="1"/>
          <p:nvPr/>
        </p:nvSpPr>
        <p:spPr>
          <a:xfrm>
            <a:off x="26653557" y="30421314"/>
            <a:ext cx="4692310" cy="707886"/>
          </a:xfrm>
          <a:prstGeom prst="rect">
            <a:avLst/>
          </a:prstGeom>
          <a:noFill/>
        </p:spPr>
        <p:txBody>
          <a:bodyPr wrap="none" rtlCol="0">
            <a:spAutoFit/>
          </a:bodyPr>
          <a:lstStyle/>
          <a:p>
            <a:r>
              <a:rPr lang="en-US" altLang="ko-KR" sz="4000" b="1" spc="-150" dirty="0">
                <a:latin typeface="Arial" panose="020B0604020202020204" pitchFamily="34" charset="0"/>
                <a:cs typeface="Arial" panose="020B0604020202020204" pitchFamily="34" charset="0"/>
              </a:rPr>
              <a:t>Acknowledgements</a:t>
            </a:r>
            <a:endParaRPr lang="ko-KR" altLang="en-US" sz="4000" b="1" spc="-150" dirty="0">
              <a:latin typeface="Arial" panose="020B0604020202020204" pitchFamily="34" charset="0"/>
              <a:cs typeface="Arial" panose="020B0604020202020204" pitchFamily="34" charset="0"/>
            </a:endParaRPr>
          </a:p>
        </p:txBody>
      </p:sp>
      <p:sp>
        <p:nvSpPr>
          <p:cNvPr id="528" name="TextBox 527">
            <a:extLst>
              <a:ext uri="{FF2B5EF4-FFF2-40B4-BE49-F238E27FC236}">
                <a16:creationId xmlns:a16="http://schemas.microsoft.com/office/drawing/2014/main" id="{A05C6039-5F5C-AD43-ADD1-F2CA4C9C743F}"/>
              </a:ext>
            </a:extLst>
          </p:cNvPr>
          <p:cNvSpPr txBox="1"/>
          <p:nvPr/>
        </p:nvSpPr>
        <p:spPr>
          <a:xfrm>
            <a:off x="26653557" y="31108076"/>
            <a:ext cx="12752726" cy="923330"/>
          </a:xfrm>
          <a:prstGeom prst="rect">
            <a:avLst/>
          </a:prstGeom>
          <a:noFill/>
        </p:spPr>
        <p:txBody>
          <a:bodyPr wrap="square" rtlCol="0">
            <a:spAutoFit/>
          </a:bodyPr>
          <a:lstStyle/>
          <a:p>
            <a:pPr algn="just">
              <a:lnSpc>
                <a:spcPct val="90000"/>
              </a:lnSpc>
            </a:pPr>
            <a:r>
              <a:rPr lang="en-US" altLang="ko-KR" sz="2000" spc="-150" dirty="0">
                <a:latin typeface="Arial" panose="020B0604020202020204" pitchFamily="34" charset="0"/>
                <a:cs typeface="Arial" panose="020B0604020202020204" pitchFamily="34" charset="0"/>
              </a:rPr>
              <a:t>This research was supported by the KBRI basic research program through Korea Brain Research Institute (25-BR-07-01; JWK) and by the National Research Foundation grant (NRF-2021R1A2C2094627, RS-2024-00508718; JWK) funded by the Korea government (Ministry of Science and ICT).</a:t>
            </a:r>
            <a:endParaRPr lang="ko-KR" altLang="en-US" sz="2000" spc="-150" dirty="0">
              <a:latin typeface="Arial" panose="020B0604020202020204" pitchFamily="34" charset="0"/>
              <a:cs typeface="Arial" panose="020B0604020202020204" pitchFamily="34" charset="0"/>
            </a:endParaRPr>
          </a:p>
        </p:txBody>
      </p:sp>
      <p:cxnSp>
        <p:nvCxnSpPr>
          <p:cNvPr id="529" name="직선 연결선 528">
            <a:extLst>
              <a:ext uri="{FF2B5EF4-FFF2-40B4-BE49-F238E27FC236}">
                <a16:creationId xmlns:a16="http://schemas.microsoft.com/office/drawing/2014/main" id="{206F4BBD-CC62-DF9C-735F-67353ED5BEA3}"/>
              </a:ext>
            </a:extLst>
          </p:cNvPr>
          <p:cNvCxnSpPr>
            <a:cxnSpLocks/>
          </p:cNvCxnSpPr>
          <p:nvPr/>
        </p:nvCxnSpPr>
        <p:spPr>
          <a:xfrm>
            <a:off x="26643035" y="30444573"/>
            <a:ext cx="12752726" cy="0"/>
          </a:xfrm>
          <a:prstGeom prst="line">
            <a:avLst/>
          </a:prstGeom>
          <a:ln w="76200">
            <a:solidFill>
              <a:srgbClr val="00C1F7"/>
            </a:solidFill>
          </a:ln>
        </p:spPr>
        <p:style>
          <a:lnRef idx="2">
            <a:schemeClr val="accent1"/>
          </a:lnRef>
          <a:fillRef idx="0">
            <a:schemeClr val="accent1"/>
          </a:fillRef>
          <a:effectRef idx="1">
            <a:schemeClr val="accent1"/>
          </a:effectRef>
          <a:fontRef idx="minor">
            <a:schemeClr val="tx1"/>
          </a:fontRef>
        </p:style>
      </p:cxnSp>
      <p:graphicFrame>
        <p:nvGraphicFramePr>
          <p:cNvPr id="216" name="개체 215">
            <a:extLst>
              <a:ext uri="{FF2B5EF4-FFF2-40B4-BE49-F238E27FC236}">
                <a16:creationId xmlns:a16="http://schemas.microsoft.com/office/drawing/2014/main" id="{8785DFA7-233F-0E06-10F8-48A91792D031}"/>
              </a:ext>
            </a:extLst>
          </p:cNvPr>
          <p:cNvGraphicFramePr>
            <a:graphicFrameLocks noChangeAspect="1"/>
          </p:cNvGraphicFramePr>
          <p:nvPr>
            <p:extLst>
              <p:ext uri="{D42A27DB-BD31-4B8C-83A1-F6EECF244321}">
                <p14:modId xmlns:p14="http://schemas.microsoft.com/office/powerpoint/2010/main" val="3002545074"/>
              </p:ext>
            </p:extLst>
          </p:nvPr>
        </p:nvGraphicFramePr>
        <p:xfrm>
          <a:off x="21704326" y="17753036"/>
          <a:ext cx="4654364" cy="3591340"/>
        </p:xfrm>
        <a:graphic>
          <a:graphicData uri="http://schemas.openxmlformats.org/presentationml/2006/ole">
            <mc:AlternateContent xmlns:mc="http://schemas.openxmlformats.org/markup-compatibility/2006">
              <mc:Choice xmlns:v="urn:schemas-microsoft-com:vml" Requires="v">
                <p:oleObj name="Prism 9" r:id="rId43" imgW="4316227" imgH="3329984" progId="Prism9.Document">
                  <p:embed/>
                </p:oleObj>
              </mc:Choice>
              <mc:Fallback>
                <p:oleObj name="Prism 9" r:id="rId43" imgW="4316227" imgH="3329984" progId="Prism9.Document">
                  <p:embed/>
                  <p:pic>
                    <p:nvPicPr>
                      <p:cNvPr id="232" name="개체 231">
                        <a:extLst>
                          <a:ext uri="{FF2B5EF4-FFF2-40B4-BE49-F238E27FC236}">
                            <a16:creationId xmlns:a16="http://schemas.microsoft.com/office/drawing/2014/main" id="{9E2C551A-5C47-EE65-5C10-CDBB0D61AECC}"/>
                          </a:ext>
                        </a:extLst>
                      </p:cNvPr>
                      <p:cNvPicPr/>
                      <p:nvPr/>
                    </p:nvPicPr>
                    <p:blipFill>
                      <a:blip r:embed="rId44"/>
                      <a:stretch>
                        <a:fillRect/>
                      </a:stretch>
                    </p:blipFill>
                    <p:spPr>
                      <a:xfrm>
                        <a:off x="21704326" y="17753036"/>
                        <a:ext cx="4654364" cy="3591340"/>
                      </a:xfrm>
                      <a:prstGeom prst="rect">
                        <a:avLst/>
                      </a:prstGeom>
                    </p:spPr>
                  </p:pic>
                </p:oleObj>
              </mc:Fallback>
            </mc:AlternateContent>
          </a:graphicData>
        </a:graphic>
      </p:graphicFrame>
      <p:grpSp>
        <p:nvGrpSpPr>
          <p:cNvPr id="403" name="그룹 402">
            <a:extLst>
              <a:ext uri="{FF2B5EF4-FFF2-40B4-BE49-F238E27FC236}">
                <a16:creationId xmlns:a16="http://schemas.microsoft.com/office/drawing/2014/main" id="{CD71384F-EF6C-B890-62AC-CA45EC8028E1}"/>
              </a:ext>
            </a:extLst>
          </p:cNvPr>
          <p:cNvGrpSpPr/>
          <p:nvPr/>
        </p:nvGrpSpPr>
        <p:grpSpPr>
          <a:xfrm>
            <a:off x="13955464" y="29123297"/>
            <a:ext cx="2897266" cy="2104796"/>
            <a:chOff x="16166057" y="30359771"/>
            <a:chExt cx="4048393" cy="2941061"/>
          </a:xfrm>
        </p:grpSpPr>
        <p:grpSp>
          <p:nvGrpSpPr>
            <p:cNvPr id="404" name="그룹 403">
              <a:extLst>
                <a:ext uri="{FF2B5EF4-FFF2-40B4-BE49-F238E27FC236}">
                  <a16:creationId xmlns:a16="http://schemas.microsoft.com/office/drawing/2014/main" id="{054FB579-95B4-C937-A526-B9F3F83A96AC}"/>
                </a:ext>
              </a:extLst>
            </p:cNvPr>
            <p:cNvGrpSpPr/>
            <p:nvPr/>
          </p:nvGrpSpPr>
          <p:grpSpPr>
            <a:xfrm>
              <a:off x="16166057" y="30359771"/>
              <a:ext cx="4048393" cy="2220844"/>
              <a:chOff x="2494225" y="4235312"/>
              <a:chExt cx="2670870" cy="1465171"/>
            </a:xfrm>
          </p:grpSpPr>
          <p:pic>
            <p:nvPicPr>
              <p:cNvPr id="448" name="Picture 2" descr="mouse brain sagittal">
                <a:extLst>
                  <a:ext uri="{FF2B5EF4-FFF2-40B4-BE49-F238E27FC236}">
                    <a16:creationId xmlns:a16="http://schemas.microsoft.com/office/drawing/2014/main" id="{E7DDEAB2-F1C2-9D4B-E452-B54D472CA490}"/>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944225" y="4739828"/>
                <a:ext cx="2220870" cy="960655"/>
              </a:xfrm>
              <a:prstGeom prst="rect">
                <a:avLst/>
              </a:prstGeom>
              <a:noFill/>
              <a:extLst>
                <a:ext uri="{909E8E84-426E-40DD-AFC4-6F175D3DCCD1}">
                  <a14:hiddenFill xmlns:a14="http://schemas.microsoft.com/office/drawing/2010/main">
                    <a:solidFill>
                      <a:srgbClr val="FFFFFF"/>
                    </a:solidFill>
                  </a14:hiddenFill>
                </a:ext>
              </a:extLst>
            </p:spPr>
          </p:pic>
          <p:sp>
            <p:nvSpPr>
              <p:cNvPr id="450" name="TextBox 449">
                <a:extLst>
                  <a:ext uri="{FF2B5EF4-FFF2-40B4-BE49-F238E27FC236}">
                    <a16:creationId xmlns:a16="http://schemas.microsoft.com/office/drawing/2014/main" id="{D116168C-E533-BC5A-A586-8F2A7575CE5C}"/>
                  </a:ext>
                </a:extLst>
              </p:cNvPr>
              <p:cNvSpPr txBox="1"/>
              <p:nvPr/>
            </p:nvSpPr>
            <p:spPr>
              <a:xfrm>
                <a:off x="2494225" y="4235312"/>
                <a:ext cx="1012286" cy="680943"/>
              </a:xfrm>
              <a:prstGeom prst="rect">
                <a:avLst/>
              </a:prstGeom>
              <a:noFill/>
            </p:spPr>
            <p:txBody>
              <a:bodyPr wrap="square" rtlCol="0">
                <a:spAutoFit/>
              </a:bodyPr>
              <a:lstStyle/>
              <a:p>
                <a:pPr algn="r"/>
                <a:r>
                  <a:rPr lang="en-US" altLang="ko-KR" sz="1400" dirty="0">
                    <a:solidFill>
                      <a:srgbClr val="FF0000"/>
                    </a:solidFill>
                    <a:latin typeface="Arial" panose="020B0604020202020204" pitchFamily="34" charset="0"/>
                    <a:cs typeface="Arial" panose="020B0604020202020204" pitchFamily="34" charset="0"/>
                  </a:rPr>
                  <a:t>AAV-hM4D(</a:t>
                </a:r>
                <a:r>
                  <a:rPr lang="en-US" altLang="ko-KR" sz="1400" dirty="0" err="1">
                    <a:solidFill>
                      <a:srgbClr val="FF0000"/>
                    </a:solidFill>
                    <a:latin typeface="Arial" panose="020B0604020202020204" pitchFamily="34" charset="0"/>
                    <a:cs typeface="Arial" panose="020B0604020202020204" pitchFamily="34" charset="0"/>
                  </a:rPr>
                  <a:t>Gi</a:t>
                </a:r>
                <a:r>
                  <a:rPr lang="en-US" altLang="ko-KR" sz="1400" dirty="0">
                    <a:solidFill>
                      <a:srgbClr val="FF0000"/>
                    </a:solidFill>
                    <a:latin typeface="Arial" panose="020B0604020202020204" pitchFamily="34" charset="0"/>
                    <a:cs typeface="Arial" panose="020B0604020202020204" pitchFamily="34" charset="0"/>
                  </a:rPr>
                  <a:t>)-</a:t>
                </a:r>
                <a:r>
                  <a:rPr lang="en-US" altLang="ko-KR" sz="1400" dirty="0" err="1">
                    <a:solidFill>
                      <a:srgbClr val="FF0000"/>
                    </a:solidFill>
                    <a:latin typeface="Arial" panose="020B0604020202020204" pitchFamily="34" charset="0"/>
                    <a:cs typeface="Arial" panose="020B0604020202020204" pitchFamily="34" charset="0"/>
                  </a:rPr>
                  <a:t>mCherry</a:t>
                </a:r>
                <a:endParaRPr lang="ko-KR" altLang="en-US" sz="1400" dirty="0">
                  <a:solidFill>
                    <a:srgbClr val="FF0000"/>
                  </a:solidFill>
                  <a:latin typeface="Arial" panose="020B0604020202020204" pitchFamily="34" charset="0"/>
                  <a:cs typeface="Arial" panose="020B0604020202020204" pitchFamily="34" charset="0"/>
                </a:endParaRPr>
              </a:p>
            </p:txBody>
          </p:sp>
          <p:pic>
            <p:nvPicPr>
              <p:cNvPr id="453" name="그래픽 349" descr="바늘 단색으로 채워진">
                <a:extLst>
                  <a:ext uri="{FF2B5EF4-FFF2-40B4-BE49-F238E27FC236}">
                    <a16:creationId xmlns:a16="http://schemas.microsoft.com/office/drawing/2014/main" id="{1FDD8A8F-F756-03AD-8CA5-061D1123C26D}"/>
                  </a:ext>
                </a:extLst>
              </p:cNvPr>
              <p:cNvPicPr preferRelativeResize="0">
                <a:picLocks/>
              </p:cNvPicPr>
              <p:nvPr/>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2700000">
                <a:off x="3309011" y="4486003"/>
                <a:ext cx="507660" cy="507660"/>
              </a:xfrm>
              <a:prstGeom prst="rect">
                <a:avLst/>
              </a:prstGeom>
            </p:spPr>
          </p:pic>
          <p:sp>
            <p:nvSpPr>
              <p:cNvPr id="460" name="TextBox 459">
                <a:extLst>
                  <a:ext uri="{FF2B5EF4-FFF2-40B4-BE49-F238E27FC236}">
                    <a16:creationId xmlns:a16="http://schemas.microsoft.com/office/drawing/2014/main" id="{F6E51CF5-8ED6-440E-133B-C6DA4B76ABFC}"/>
                  </a:ext>
                </a:extLst>
              </p:cNvPr>
              <p:cNvSpPr txBox="1"/>
              <p:nvPr/>
            </p:nvSpPr>
            <p:spPr>
              <a:xfrm>
                <a:off x="3275801" y="5012904"/>
                <a:ext cx="638680" cy="283727"/>
              </a:xfrm>
              <a:prstGeom prst="rect">
                <a:avLst/>
              </a:prstGeom>
              <a:noFill/>
            </p:spPr>
            <p:txBody>
              <a:bodyPr wrap="none" rtlCol="0">
                <a:spAutoFit/>
              </a:bodyPr>
              <a:lstStyle/>
              <a:p>
                <a:r>
                  <a:rPr lang="en-US" altLang="ko-KR" sz="1400" dirty="0" err="1">
                    <a:latin typeface="Arial" panose="020B0604020202020204" pitchFamily="34" charset="0"/>
                    <a:cs typeface="Arial" panose="020B0604020202020204" pitchFamily="34" charset="0"/>
                  </a:rPr>
                  <a:t>mPFC</a:t>
                </a:r>
                <a:endParaRPr lang="ko-KR" altLang="en-US" sz="1400" dirty="0">
                  <a:latin typeface="Arial" panose="020B0604020202020204" pitchFamily="34" charset="0"/>
                  <a:cs typeface="Arial" panose="020B0604020202020204" pitchFamily="34" charset="0"/>
                </a:endParaRPr>
              </a:p>
            </p:txBody>
          </p:sp>
        </p:grpSp>
        <p:sp>
          <p:nvSpPr>
            <p:cNvPr id="405" name="TextBox 404">
              <a:extLst>
                <a:ext uri="{FF2B5EF4-FFF2-40B4-BE49-F238E27FC236}">
                  <a16:creationId xmlns:a16="http://schemas.microsoft.com/office/drawing/2014/main" id="{ED35A8B9-1258-D197-EEF5-42BED9C5648E}"/>
                </a:ext>
              </a:extLst>
            </p:cNvPr>
            <p:cNvSpPr txBox="1"/>
            <p:nvPr/>
          </p:nvSpPr>
          <p:spPr>
            <a:xfrm>
              <a:off x="17026599" y="32655741"/>
              <a:ext cx="2543338" cy="645091"/>
            </a:xfrm>
            <a:prstGeom prst="rect">
              <a:avLst/>
            </a:prstGeom>
            <a:noFill/>
          </p:spPr>
          <p:txBody>
            <a:bodyPr wrap="square" rtlCol="0">
              <a:spAutoFit/>
            </a:bodyPr>
            <a:lstStyle/>
            <a:p>
              <a:pPr algn="ctr"/>
              <a:r>
                <a:rPr lang="en-US" altLang="ko-KR" sz="2400" b="1" dirty="0" err="1">
                  <a:latin typeface="Arial" panose="020B0604020202020204" pitchFamily="34" charset="0"/>
                  <a:cs typeface="Arial" panose="020B0604020202020204" pitchFamily="34" charset="0"/>
                </a:rPr>
                <a:t>mPFC</a:t>
              </a:r>
              <a:endParaRPr lang="ko-KR" altLang="en-US" sz="2400" b="1" dirty="0">
                <a:latin typeface="Arial" panose="020B0604020202020204" pitchFamily="34" charset="0"/>
                <a:cs typeface="Arial" panose="020B0604020202020204" pitchFamily="34" charset="0"/>
              </a:endParaRPr>
            </a:p>
          </p:txBody>
        </p:sp>
      </p:grpSp>
      <p:sp>
        <p:nvSpPr>
          <p:cNvPr id="462" name="직사각형 25">
            <a:extLst>
              <a:ext uri="{FF2B5EF4-FFF2-40B4-BE49-F238E27FC236}">
                <a16:creationId xmlns:a16="http://schemas.microsoft.com/office/drawing/2014/main" id="{BB9DE555-3B2D-3F9D-EE57-AC824A595E2A}"/>
              </a:ext>
            </a:extLst>
          </p:cNvPr>
          <p:cNvSpPr/>
          <p:nvPr/>
        </p:nvSpPr>
        <p:spPr>
          <a:xfrm>
            <a:off x="26617570" y="16001585"/>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D</a:t>
            </a:r>
          </a:p>
        </p:txBody>
      </p:sp>
      <p:sp>
        <p:nvSpPr>
          <p:cNvPr id="463" name="직사각형 25">
            <a:extLst>
              <a:ext uri="{FF2B5EF4-FFF2-40B4-BE49-F238E27FC236}">
                <a16:creationId xmlns:a16="http://schemas.microsoft.com/office/drawing/2014/main" id="{509F7C66-CDE1-7C8C-D571-9D18E147BB64}"/>
              </a:ext>
            </a:extLst>
          </p:cNvPr>
          <p:cNvSpPr/>
          <p:nvPr/>
        </p:nvSpPr>
        <p:spPr>
          <a:xfrm>
            <a:off x="29505004" y="16077203"/>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E</a:t>
            </a:r>
          </a:p>
        </p:txBody>
      </p:sp>
      <p:pic>
        <p:nvPicPr>
          <p:cNvPr id="1100" name="Picture 76" descr="https://mail.kbri.re.kr/receipt/notification.do?p=d0a1e4c640ab4e637d5272430d8255d3683fca43b727500af9e1d43f2086f40ec215b1b56b85b3f21afa550db28c5c2bee8b549c7358ff7a8848f75ff7c65f181fb501e49d1d8073eb05a0f077dcccf14e24ea97ff58d15700bc50f4ba6c20d5"/>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63500" y="350838"/>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04F4BD-674A-59BD-057D-AC8D6F6CAC3A}"/>
              </a:ext>
            </a:extLst>
          </p:cNvPr>
          <p:cNvSpPr txBox="1"/>
          <p:nvPr/>
        </p:nvSpPr>
        <p:spPr>
          <a:xfrm>
            <a:off x="515694" y="301622"/>
            <a:ext cx="4703826" cy="461665"/>
          </a:xfrm>
          <a:prstGeom prst="rect">
            <a:avLst/>
          </a:prstGeom>
          <a:noFill/>
        </p:spPr>
        <p:txBody>
          <a:bodyPr wrap="square">
            <a:spAutoFit/>
          </a:bodyPr>
          <a:lstStyle/>
          <a:p>
            <a:r>
              <a:rPr lang="en-US" altLang="ko-KR" sz="2400" b="1" i="0" spc="-150" dirty="0">
                <a:solidFill>
                  <a:srgbClr val="333333"/>
                </a:solidFill>
                <a:effectLst/>
                <a:highlight>
                  <a:srgbClr val="79E2FF"/>
                </a:highlight>
                <a:latin typeface="Arial" panose="020B0604020202020204" pitchFamily="34" charset="0"/>
                <a:cs typeface="Arial" panose="020B0604020202020204" pitchFamily="34" charset="0"/>
              </a:rPr>
              <a:t>P-040</a:t>
            </a:r>
            <a:r>
              <a:rPr lang="en-US" altLang="ko-KR" sz="2400" b="1" i="0" spc="-150" dirty="0">
                <a:solidFill>
                  <a:srgbClr val="333333"/>
                </a:solidFill>
                <a:effectLst/>
                <a:latin typeface="Arial" panose="020B0604020202020204" pitchFamily="34" charset="0"/>
                <a:cs typeface="Arial" panose="020B0604020202020204" pitchFamily="34" charset="0"/>
              </a:rPr>
              <a:t> </a:t>
            </a:r>
            <a:r>
              <a:rPr lang="en-US" altLang="ko-KR" sz="2400" b="0" i="0" spc="-150" dirty="0">
                <a:solidFill>
                  <a:srgbClr val="333333"/>
                </a:solidFill>
                <a:effectLst/>
                <a:latin typeface="Arial" panose="020B0604020202020204" pitchFamily="34" charset="0"/>
                <a:cs typeface="Arial" panose="020B0604020202020204" pitchFamily="34" charset="0"/>
              </a:rPr>
              <a:t>Mechanisms of Brain Disorders</a:t>
            </a:r>
            <a:endParaRPr lang="ko-KR" altLang="en-US" sz="2400" spc="-150" dirty="0">
              <a:latin typeface="Arial" panose="020B0604020202020204" pitchFamily="34" charset="0"/>
              <a:cs typeface="Arial" panose="020B0604020202020204" pitchFamily="34" charset="0"/>
            </a:endParaRPr>
          </a:p>
        </p:txBody>
      </p:sp>
      <p:pic>
        <p:nvPicPr>
          <p:cNvPr id="567" name="그림 566" descr="스크린샷, 텍스트이(가) 표시된 사진&#10;&#10;자동 생성된 설명">
            <a:extLst>
              <a:ext uri="{FF2B5EF4-FFF2-40B4-BE49-F238E27FC236}">
                <a16:creationId xmlns:a16="http://schemas.microsoft.com/office/drawing/2014/main" id="{3CCCCD31-34D6-B8CB-0F44-3F9BB4C09BEE}"/>
              </a:ext>
            </a:extLst>
          </p:cNvPr>
          <p:cNvPicPr>
            <a:picLocks noChangeAspect="1"/>
          </p:cNvPicPr>
          <p:nvPr/>
        </p:nvPicPr>
        <p:blipFill>
          <a:blip r:embed="rId46" cstate="print">
            <a:extLst>
              <a:ext uri="{28A0092B-C50C-407E-A947-70E740481C1C}">
                <a14:useLocalDpi xmlns:a14="http://schemas.microsoft.com/office/drawing/2010/main" val="0"/>
              </a:ext>
            </a:extLst>
          </a:blip>
          <a:srcRect b="76012"/>
          <a:stretch/>
        </p:blipFill>
        <p:spPr>
          <a:xfrm>
            <a:off x="372272" y="20351963"/>
            <a:ext cx="6282904" cy="2205730"/>
          </a:xfrm>
          <a:custGeom>
            <a:avLst/>
            <a:gdLst>
              <a:gd name="connsiteX0" fmla="*/ 623820 w 6743406"/>
              <a:gd name="connsiteY0" fmla="*/ 0 h 2367398"/>
              <a:gd name="connsiteX1" fmla="*/ 6743406 w 6743406"/>
              <a:gd name="connsiteY1" fmla="*/ 0 h 2367398"/>
              <a:gd name="connsiteX2" fmla="*/ 6743406 w 6743406"/>
              <a:gd name="connsiteY2" fmla="*/ 2367398 h 2367398"/>
              <a:gd name="connsiteX3" fmla="*/ 0 w 6743406"/>
              <a:gd name="connsiteY3" fmla="*/ 2367398 h 2367398"/>
              <a:gd name="connsiteX4" fmla="*/ 0 w 6743406"/>
              <a:gd name="connsiteY4" fmla="*/ 648050 h 2367398"/>
              <a:gd name="connsiteX5" fmla="*/ 623820 w 6743406"/>
              <a:gd name="connsiteY5" fmla="*/ 648050 h 236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43406" h="2367398">
                <a:moveTo>
                  <a:pt x="623820" y="0"/>
                </a:moveTo>
                <a:lnTo>
                  <a:pt x="6743406" y="0"/>
                </a:lnTo>
                <a:lnTo>
                  <a:pt x="6743406" y="2367398"/>
                </a:lnTo>
                <a:lnTo>
                  <a:pt x="0" y="2367398"/>
                </a:lnTo>
                <a:lnTo>
                  <a:pt x="0" y="648050"/>
                </a:lnTo>
                <a:lnTo>
                  <a:pt x="623820" y="648050"/>
                </a:lnTo>
                <a:close/>
              </a:path>
            </a:pathLst>
          </a:custGeom>
        </p:spPr>
      </p:pic>
      <p:sp>
        <p:nvSpPr>
          <p:cNvPr id="4" name="TextBox 3">
            <a:extLst>
              <a:ext uri="{FF2B5EF4-FFF2-40B4-BE49-F238E27FC236}">
                <a16:creationId xmlns:a16="http://schemas.microsoft.com/office/drawing/2014/main" id="{57779522-982E-FD15-72CE-1727CFF40702}"/>
              </a:ext>
            </a:extLst>
          </p:cNvPr>
          <p:cNvSpPr txBox="1"/>
          <p:nvPr/>
        </p:nvSpPr>
        <p:spPr>
          <a:xfrm>
            <a:off x="637886" y="19175095"/>
            <a:ext cx="12600000" cy="1200329"/>
          </a:xfrm>
          <a:prstGeom prst="rect">
            <a:avLst/>
          </a:prstGeom>
          <a:noFill/>
        </p:spPr>
        <p:txBody>
          <a:bodyPr wrap="square" rtlCol="0">
            <a:spAutoFit/>
          </a:bodyPr>
          <a:lstStyle/>
          <a:p>
            <a:pPr algn="just"/>
            <a:r>
              <a:rPr lang="en-US" altLang="ko-KR" sz="3600" b="1" spc="-150" dirty="0" err="1">
                <a:latin typeface="Arial" panose="020B0604020202020204" pitchFamily="34" charset="0"/>
                <a:cs typeface="Arial" panose="020B0604020202020204" pitchFamily="34" charset="0"/>
              </a:rPr>
              <a:t>FosB</a:t>
            </a:r>
            <a:r>
              <a:rPr lang="en-US" altLang="ko-KR" sz="3600" b="1" spc="-150" dirty="0">
                <a:latin typeface="Arial" panose="020B0604020202020204" pitchFamily="34" charset="0"/>
                <a:cs typeface="Arial" panose="020B0604020202020204" pitchFamily="34" charset="0"/>
              </a:rPr>
              <a:t> expression patterns in brain regions are associated with behaviors in EtOH SA</a:t>
            </a:r>
            <a:endParaRPr lang="ko-KR" altLang="en-US" sz="3600" b="1" spc="-150" dirty="0">
              <a:latin typeface="Arial" panose="020B0604020202020204" pitchFamily="34" charset="0"/>
              <a:cs typeface="Arial" panose="020B0604020202020204" pitchFamily="34" charset="0"/>
            </a:endParaRPr>
          </a:p>
        </p:txBody>
      </p:sp>
      <p:pic>
        <p:nvPicPr>
          <p:cNvPr id="547" name="그림 546">
            <a:extLst>
              <a:ext uri="{FF2B5EF4-FFF2-40B4-BE49-F238E27FC236}">
                <a16:creationId xmlns:a16="http://schemas.microsoft.com/office/drawing/2014/main" id="{14E7C2CF-7241-1951-F4B5-6D45EC415A52}"/>
              </a:ext>
            </a:extLst>
          </p:cNvPr>
          <p:cNvPicPr>
            <a:picLocks noChangeAspect="1"/>
          </p:cNvPicPr>
          <p:nvPr/>
        </p:nvPicPr>
        <p:blipFill>
          <a:blip r:embed="rId47">
            <a:extLst>
              <a:ext uri="{BEBA8EAE-BF5A-486C-A8C5-ECC9F3942E4B}">
                <a14:imgProps xmlns:a14="http://schemas.microsoft.com/office/drawing/2010/main">
                  <a14:imgLayer r:embed="rId48">
                    <a14:imgEffect>
                      <a14:sharpenSoften amount="50000"/>
                    </a14:imgEffect>
                    <a14:imgEffect>
                      <a14:brightnessContrast contrast="40000"/>
                    </a14:imgEffect>
                  </a14:imgLayer>
                </a14:imgProps>
              </a:ext>
            </a:extLst>
          </a:blip>
          <a:stretch>
            <a:fillRect/>
          </a:stretch>
        </p:blipFill>
        <p:spPr>
          <a:xfrm>
            <a:off x="6617252" y="20801695"/>
            <a:ext cx="6529466" cy="5399226"/>
          </a:xfrm>
          <a:prstGeom prst="rect">
            <a:avLst/>
          </a:prstGeom>
        </p:spPr>
      </p:pic>
      <p:graphicFrame>
        <p:nvGraphicFramePr>
          <p:cNvPr id="551" name="개체 550">
            <a:extLst>
              <a:ext uri="{FF2B5EF4-FFF2-40B4-BE49-F238E27FC236}">
                <a16:creationId xmlns:a16="http://schemas.microsoft.com/office/drawing/2014/main" id="{EDDDCEC8-CC68-B6F7-1A9A-1195A685AEF8}"/>
              </a:ext>
            </a:extLst>
          </p:cNvPr>
          <p:cNvGraphicFramePr>
            <a:graphicFrameLocks noChangeAspect="1"/>
          </p:cNvGraphicFramePr>
          <p:nvPr>
            <p:extLst>
              <p:ext uri="{D42A27DB-BD31-4B8C-83A1-F6EECF244321}">
                <p14:modId xmlns:p14="http://schemas.microsoft.com/office/powerpoint/2010/main" val="1024834064"/>
              </p:ext>
            </p:extLst>
          </p:nvPr>
        </p:nvGraphicFramePr>
        <p:xfrm>
          <a:off x="576713" y="23132545"/>
          <a:ext cx="2259131" cy="1683786"/>
        </p:xfrm>
        <a:graphic>
          <a:graphicData uri="http://schemas.openxmlformats.org/presentationml/2006/ole">
            <mc:AlternateContent xmlns:mc="http://schemas.openxmlformats.org/markup-compatibility/2006">
              <mc:Choice xmlns:v="urn:schemas-microsoft-com:vml" Requires="v">
                <p:oleObj name="Prism 9" r:id="rId49" imgW="3989944" imgH="2973072" progId="Prism9.Document">
                  <p:embed/>
                </p:oleObj>
              </mc:Choice>
              <mc:Fallback>
                <p:oleObj name="Prism 9" r:id="rId49" imgW="3989944" imgH="2973072" progId="Prism9.Document">
                  <p:embed/>
                  <p:pic>
                    <p:nvPicPr>
                      <p:cNvPr id="5" name="개체 4">
                        <a:extLst>
                          <a:ext uri="{FF2B5EF4-FFF2-40B4-BE49-F238E27FC236}">
                            <a16:creationId xmlns:a16="http://schemas.microsoft.com/office/drawing/2014/main" id="{3569F254-73AF-9486-D047-009300406124}"/>
                          </a:ext>
                        </a:extLst>
                      </p:cNvPr>
                      <p:cNvPicPr/>
                      <p:nvPr/>
                    </p:nvPicPr>
                    <p:blipFill>
                      <a:blip r:embed="rId50"/>
                      <a:stretch>
                        <a:fillRect/>
                      </a:stretch>
                    </p:blipFill>
                    <p:spPr>
                      <a:xfrm>
                        <a:off x="576713" y="23132545"/>
                        <a:ext cx="2259131" cy="1683786"/>
                      </a:xfrm>
                      <a:prstGeom prst="rect">
                        <a:avLst/>
                      </a:prstGeom>
                    </p:spPr>
                  </p:pic>
                </p:oleObj>
              </mc:Fallback>
            </mc:AlternateContent>
          </a:graphicData>
        </a:graphic>
      </p:graphicFrame>
      <p:graphicFrame>
        <p:nvGraphicFramePr>
          <p:cNvPr id="552" name="개체 551">
            <a:extLst>
              <a:ext uri="{FF2B5EF4-FFF2-40B4-BE49-F238E27FC236}">
                <a16:creationId xmlns:a16="http://schemas.microsoft.com/office/drawing/2014/main" id="{64DE35CF-CA0D-55C1-1FA3-7E08C8C6034D}"/>
              </a:ext>
            </a:extLst>
          </p:cNvPr>
          <p:cNvGraphicFramePr>
            <a:graphicFrameLocks noChangeAspect="1"/>
          </p:cNvGraphicFramePr>
          <p:nvPr>
            <p:extLst>
              <p:ext uri="{D42A27DB-BD31-4B8C-83A1-F6EECF244321}">
                <p14:modId xmlns:p14="http://schemas.microsoft.com/office/powerpoint/2010/main" val="652408578"/>
              </p:ext>
            </p:extLst>
          </p:nvPr>
        </p:nvGraphicFramePr>
        <p:xfrm>
          <a:off x="2487287" y="24839282"/>
          <a:ext cx="2253739" cy="1683787"/>
        </p:xfrm>
        <a:graphic>
          <a:graphicData uri="http://schemas.openxmlformats.org/presentationml/2006/ole">
            <mc:AlternateContent xmlns:mc="http://schemas.openxmlformats.org/markup-compatibility/2006">
              <mc:Choice xmlns:v="urn:schemas-microsoft-com:vml" Requires="v">
                <p:oleObj name="Prism 9" r:id="rId51" imgW="3980580" imgH="2973072" progId="Prism9.Document">
                  <p:embed/>
                </p:oleObj>
              </mc:Choice>
              <mc:Fallback>
                <p:oleObj name="Prism 9" r:id="rId51" imgW="3980580" imgH="2973072" progId="Prism9.Document">
                  <p:embed/>
                  <p:pic>
                    <p:nvPicPr>
                      <p:cNvPr id="6" name="개체 5">
                        <a:extLst>
                          <a:ext uri="{FF2B5EF4-FFF2-40B4-BE49-F238E27FC236}">
                            <a16:creationId xmlns:a16="http://schemas.microsoft.com/office/drawing/2014/main" id="{DCAB9A56-7264-1E46-0E2B-93614F7920FF}"/>
                          </a:ext>
                        </a:extLst>
                      </p:cNvPr>
                      <p:cNvPicPr/>
                      <p:nvPr/>
                    </p:nvPicPr>
                    <p:blipFill>
                      <a:blip r:embed="rId52"/>
                      <a:stretch>
                        <a:fillRect/>
                      </a:stretch>
                    </p:blipFill>
                    <p:spPr>
                      <a:xfrm>
                        <a:off x="2487287" y="24839282"/>
                        <a:ext cx="2253739" cy="1683787"/>
                      </a:xfrm>
                      <a:prstGeom prst="rect">
                        <a:avLst/>
                      </a:prstGeom>
                    </p:spPr>
                  </p:pic>
                </p:oleObj>
              </mc:Fallback>
            </mc:AlternateContent>
          </a:graphicData>
        </a:graphic>
      </p:graphicFrame>
      <p:graphicFrame>
        <p:nvGraphicFramePr>
          <p:cNvPr id="553" name="개체 552">
            <a:extLst>
              <a:ext uri="{FF2B5EF4-FFF2-40B4-BE49-F238E27FC236}">
                <a16:creationId xmlns:a16="http://schemas.microsoft.com/office/drawing/2014/main" id="{BE04BC36-7F08-DA86-6A12-FC1E18F2D3AD}"/>
              </a:ext>
            </a:extLst>
          </p:cNvPr>
          <p:cNvGraphicFramePr>
            <a:graphicFrameLocks noChangeAspect="1"/>
          </p:cNvGraphicFramePr>
          <p:nvPr>
            <p:extLst>
              <p:ext uri="{D42A27DB-BD31-4B8C-83A1-F6EECF244321}">
                <p14:modId xmlns:p14="http://schemas.microsoft.com/office/powerpoint/2010/main" val="1987211437"/>
              </p:ext>
            </p:extLst>
          </p:nvPr>
        </p:nvGraphicFramePr>
        <p:xfrm>
          <a:off x="2498056" y="23133499"/>
          <a:ext cx="2207891" cy="1683786"/>
        </p:xfrm>
        <a:graphic>
          <a:graphicData uri="http://schemas.openxmlformats.org/presentationml/2006/ole">
            <mc:AlternateContent xmlns:mc="http://schemas.openxmlformats.org/markup-compatibility/2006">
              <mc:Choice xmlns:v="urn:schemas-microsoft-com:vml" Requires="v">
                <p:oleObj name="Prism 9" r:id="rId53" imgW="3898469" imgH="2973072" progId="Prism9.Document">
                  <p:embed/>
                </p:oleObj>
              </mc:Choice>
              <mc:Fallback>
                <p:oleObj name="Prism 9" r:id="rId53" imgW="3898469" imgH="2973072" progId="Prism9.Document">
                  <p:embed/>
                  <p:pic>
                    <p:nvPicPr>
                      <p:cNvPr id="7" name="개체 6">
                        <a:extLst>
                          <a:ext uri="{FF2B5EF4-FFF2-40B4-BE49-F238E27FC236}">
                            <a16:creationId xmlns:a16="http://schemas.microsoft.com/office/drawing/2014/main" id="{2D728049-3582-0747-BD38-E1A4758E3569}"/>
                          </a:ext>
                        </a:extLst>
                      </p:cNvPr>
                      <p:cNvPicPr/>
                      <p:nvPr/>
                    </p:nvPicPr>
                    <p:blipFill>
                      <a:blip r:embed="rId54"/>
                      <a:stretch>
                        <a:fillRect/>
                      </a:stretch>
                    </p:blipFill>
                    <p:spPr>
                      <a:xfrm>
                        <a:off x="2498056" y="23133499"/>
                        <a:ext cx="2207891" cy="1683786"/>
                      </a:xfrm>
                      <a:prstGeom prst="rect">
                        <a:avLst/>
                      </a:prstGeom>
                    </p:spPr>
                  </p:pic>
                </p:oleObj>
              </mc:Fallback>
            </mc:AlternateContent>
          </a:graphicData>
        </a:graphic>
      </p:graphicFrame>
      <p:graphicFrame>
        <p:nvGraphicFramePr>
          <p:cNvPr id="554" name="개체 553">
            <a:extLst>
              <a:ext uri="{FF2B5EF4-FFF2-40B4-BE49-F238E27FC236}">
                <a16:creationId xmlns:a16="http://schemas.microsoft.com/office/drawing/2014/main" id="{BFD880F7-BCF8-0C89-39BA-825438674BCC}"/>
              </a:ext>
            </a:extLst>
          </p:cNvPr>
          <p:cNvGraphicFramePr>
            <a:graphicFrameLocks noChangeAspect="1"/>
          </p:cNvGraphicFramePr>
          <p:nvPr>
            <p:extLst>
              <p:ext uri="{D42A27DB-BD31-4B8C-83A1-F6EECF244321}">
                <p14:modId xmlns:p14="http://schemas.microsoft.com/office/powerpoint/2010/main" val="2880555882"/>
              </p:ext>
            </p:extLst>
          </p:nvPr>
        </p:nvGraphicFramePr>
        <p:xfrm>
          <a:off x="4488961" y="24831556"/>
          <a:ext cx="2243849" cy="1683785"/>
        </p:xfrm>
        <a:graphic>
          <a:graphicData uri="http://schemas.openxmlformats.org/presentationml/2006/ole">
            <mc:AlternateContent xmlns:mc="http://schemas.openxmlformats.org/markup-compatibility/2006">
              <mc:Choice xmlns:v="urn:schemas-microsoft-com:vml" Requires="v">
                <p:oleObj name="Prism 9" r:id="rId55" imgW="3962213" imgH="2973072" progId="Prism9.Document">
                  <p:embed/>
                </p:oleObj>
              </mc:Choice>
              <mc:Fallback>
                <p:oleObj name="Prism 9" r:id="rId55" imgW="3962213" imgH="2973072" progId="Prism9.Document">
                  <p:embed/>
                  <p:pic>
                    <p:nvPicPr>
                      <p:cNvPr id="8" name="개체 7">
                        <a:extLst>
                          <a:ext uri="{FF2B5EF4-FFF2-40B4-BE49-F238E27FC236}">
                            <a16:creationId xmlns:a16="http://schemas.microsoft.com/office/drawing/2014/main" id="{3B3BFEA2-2198-FFA0-D140-FED8C212B7FC}"/>
                          </a:ext>
                        </a:extLst>
                      </p:cNvPr>
                      <p:cNvPicPr/>
                      <p:nvPr/>
                    </p:nvPicPr>
                    <p:blipFill>
                      <a:blip r:embed="rId56"/>
                      <a:stretch>
                        <a:fillRect/>
                      </a:stretch>
                    </p:blipFill>
                    <p:spPr>
                      <a:xfrm>
                        <a:off x="4488961" y="24831556"/>
                        <a:ext cx="2243849" cy="1683785"/>
                      </a:xfrm>
                      <a:prstGeom prst="rect">
                        <a:avLst/>
                      </a:prstGeom>
                    </p:spPr>
                  </p:pic>
                </p:oleObj>
              </mc:Fallback>
            </mc:AlternateContent>
          </a:graphicData>
        </a:graphic>
      </p:graphicFrame>
      <p:graphicFrame>
        <p:nvGraphicFramePr>
          <p:cNvPr id="555" name="개체 554">
            <a:extLst>
              <a:ext uri="{FF2B5EF4-FFF2-40B4-BE49-F238E27FC236}">
                <a16:creationId xmlns:a16="http://schemas.microsoft.com/office/drawing/2014/main" id="{70A7C68C-F2EF-37F4-D107-3DF7DCCC992A}"/>
              </a:ext>
            </a:extLst>
          </p:cNvPr>
          <p:cNvGraphicFramePr>
            <a:graphicFrameLocks noChangeAspect="1"/>
          </p:cNvGraphicFramePr>
          <p:nvPr>
            <p:extLst>
              <p:ext uri="{D42A27DB-BD31-4B8C-83A1-F6EECF244321}">
                <p14:modId xmlns:p14="http://schemas.microsoft.com/office/powerpoint/2010/main" val="668728185"/>
              </p:ext>
            </p:extLst>
          </p:nvPr>
        </p:nvGraphicFramePr>
        <p:xfrm>
          <a:off x="4530314" y="23156624"/>
          <a:ext cx="2202496" cy="1683785"/>
        </p:xfrm>
        <a:graphic>
          <a:graphicData uri="http://schemas.openxmlformats.org/presentationml/2006/ole">
            <mc:AlternateContent xmlns:mc="http://schemas.openxmlformats.org/markup-compatibility/2006">
              <mc:Choice xmlns:v="urn:schemas-microsoft-com:vml" Requires="v">
                <p:oleObj name="Prism 9" r:id="rId57" imgW="3889106" imgH="2973072" progId="Prism9.Document">
                  <p:embed/>
                </p:oleObj>
              </mc:Choice>
              <mc:Fallback>
                <p:oleObj name="Prism 9" r:id="rId57" imgW="3889106" imgH="2973072" progId="Prism9.Document">
                  <p:embed/>
                  <p:pic>
                    <p:nvPicPr>
                      <p:cNvPr id="9" name="개체 8">
                        <a:extLst>
                          <a:ext uri="{FF2B5EF4-FFF2-40B4-BE49-F238E27FC236}">
                            <a16:creationId xmlns:a16="http://schemas.microsoft.com/office/drawing/2014/main" id="{269E989B-1BCB-AE87-7E4E-DB45645BF863}"/>
                          </a:ext>
                        </a:extLst>
                      </p:cNvPr>
                      <p:cNvPicPr/>
                      <p:nvPr/>
                    </p:nvPicPr>
                    <p:blipFill>
                      <a:blip r:embed="rId58"/>
                      <a:stretch>
                        <a:fillRect/>
                      </a:stretch>
                    </p:blipFill>
                    <p:spPr>
                      <a:xfrm>
                        <a:off x="4530314" y="23156624"/>
                        <a:ext cx="2202496" cy="1683785"/>
                      </a:xfrm>
                      <a:prstGeom prst="rect">
                        <a:avLst/>
                      </a:prstGeom>
                    </p:spPr>
                  </p:pic>
                </p:oleObj>
              </mc:Fallback>
            </mc:AlternateContent>
          </a:graphicData>
        </a:graphic>
      </p:graphicFrame>
      <p:sp>
        <p:nvSpPr>
          <p:cNvPr id="562" name="TextBox 561">
            <a:extLst>
              <a:ext uri="{FF2B5EF4-FFF2-40B4-BE49-F238E27FC236}">
                <a16:creationId xmlns:a16="http://schemas.microsoft.com/office/drawing/2014/main" id="{BE7F8B03-B0F0-D63C-157A-486FA764316D}"/>
              </a:ext>
            </a:extLst>
          </p:cNvPr>
          <p:cNvSpPr txBox="1"/>
          <p:nvPr/>
        </p:nvSpPr>
        <p:spPr>
          <a:xfrm>
            <a:off x="1062426" y="22776136"/>
            <a:ext cx="1440000" cy="307778"/>
          </a:xfrm>
          <a:prstGeom prst="rect">
            <a:avLst/>
          </a:prstGeom>
          <a:noFill/>
          <a:ln>
            <a:solidFill>
              <a:schemeClr val="tx1"/>
            </a:solidFill>
          </a:ln>
        </p:spPr>
        <p:txBody>
          <a:bodyPr wrap="square" rtlCol="0">
            <a:spAutoFit/>
          </a:bodyPr>
          <a:lstStyle/>
          <a:p>
            <a:pPr algn="ctr"/>
            <a:r>
              <a:rPr lang="en-US" altLang="ko-KR" sz="1400" dirty="0">
                <a:latin typeface="Arial" panose="020B0604020202020204" pitchFamily="34" charset="0"/>
                <a:cs typeface="Arial" panose="020B0604020202020204" pitchFamily="34" charset="0"/>
              </a:rPr>
              <a:t>Active Lever</a:t>
            </a:r>
            <a:endParaRPr lang="ko-KR" altLang="en-US" sz="1400" dirty="0">
              <a:latin typeface="Arial" panose="020B0604020202020204" pitchFamily="34" charset="0"/>
              <a:cs typeface="Arial" panose="020B0604020202020204" pitchFamily="34" charset="0"/>
            </a:endParaRPr>
          </a:p>
        </p:txBody>
      </p:sp>
      <p:sp>
        <p:nvSpPr>
          <p:cNvPr id="563" name="TextBox 562">
            <a:extLst>
              <a:ext uri="{FF2B5EF4-FFF2-40B4-BE49-F238E27FC236}">
                <a16:creationId xmlns:a16="http://schemas.microsoft.com/office/drawing/2014/main" id="{26A38E68-3412-C540-DD89-ADEE0EC11FC4}"/>
              </a:ext>
            </a:extLst>
          </p:cNvPr>
          <p:cNvSpPr txBox="1"/>
          <p:nvPr/>
        </p:nvSpPr>
        <p:spPr>
          <a:xfrm>
            <a:off x="2974336" y="22777089"/>
            <a:ext cx="1440000" cy="307778"/>
          </a:xfrm>
          <a:prstGeom prst="rect">
            <a:avLst/>
          </a:prstGeom>
          <a:noFill/>
          <a:ln>
            <a:solidFill>
              <a:schemeClr val="tx1"/>
            </a:solidFill>
          </a:ln>
        </p:spPr>
        <p:txBody>
          <a:bodyPr wrap="square" rtlCol="0">
            <a:spAutoFit/>
          </a:bodyPr>
          <a:lstStyle/>
          <a:p>
            <a:pPr algn="ctr"/>
            <a:r>
              <a:rPr lang="en-US" altLang="ko-KR" sz="1400" dirty="0">
                <a:latin typeface="Arial" panose="020B0604020202020204" pitchFamily="34" charset="0"/>
                <a:cs typeface="Arial" panose="020B0604020202020204" pitchFamily="34" charset="0"/>
              </a:rPr>
              <a:t>Licking</a:t>
            </a:r>
            <a:endParaRPr lang="ko-KR" altLang="en-US" sz="1400" dirty="0">
              <a:latin typeface="Arial" panose="020B0604020202020204" pitchFamily="34" charset="0"/>
              <a:cs typeface="Arial" panose="020B0604020202020204" pitchFamily="34" charset="0"/>
            </a:endParaRPr>
          </a:p>
        </p:txBody>
      </p:sp>
      <p:sp>
        <p:nvSpPr>
          <p:cNvPr id="564" name="TextBox 563">
            <a:extLst>
              <a:ext uri="{FF2B5EF4-FFF2-40B4-BE49-F238E27FC236}">
                <a16:creationId xmlns:a16="http://schemas.microsoft.com/office/drawing/2014/main" id="{C21B68E0-0DED-ABB5-94D3-8EF39DA81021}"/>
              </a:ext>
            </a:extLst>
          </p:cNvPr>
          <p:cNvSpPr txBox="1"/>
          <p:nvPr/>
        </p:nvSpPr>
        <p:spPr>
          <a:xfrm>
            <a:off x="5010427" y="22771943"/>
            <a:ext cx="1440000" cy="307778"/>
          </a:xfrm>
          <a:prstGeom prst="rect">
            <a:avLst/>
          </a:prstGeom>
          <a:noFill/>
          <a:ln>
            <a:solidFill>
              <a:schemeClr val="tx1"/>
            </a:solidFill>
          </a:ln>
        </p:spPr>
        <p:txBody>
          <a:bodyPr wrap="square" rtlCol="0">
            <a:spAutoFit/>
          </a:bodyPr>
          <a:lstStyle/>
          <a:p>
            <a:pPr algn="ctr"/>
            <a:r>
              <a:rPr lang="en-US" altLang="ko-KR" sz="1400" dirty="0">
                <a:latin typeface="Arial" panose="020B0604020202020204" pitchFamily="34" charset="0"/>
                <a:cs typeface="Arial" panose="020B0604020202020204" pitchFamily="34" charset="0"/>
              </a:rPr>
              <a:t>Reward</a:t>
            </a:r>
            <a:endParaRPr lang="ko-KR" altLang="en-US" sz="1400" dirty="0">
              <a:latin typeface="Arial" panose="020B0604020202020204" pitchFamily="34" charset="0"/>
              <a:cs typeface="Arial" panose="020B0604020202020204" pitchFamily="34" charset="0"/>
            </a:endParaRPr>
          </a:p>
        </p:txBody>
      </p:sp>
      <p:graphicFrame>
        <p:nvGraphicFramePr>
          <p:cNvPr id="565" name="개체 564">
            <a:extLst>
              <a:ext uri="{FF2B5EF4-FFF2-40B4-BE49-F238E27FC236}">
                <a16:creationId xmlns:a16="http://schemas.microsoft.com/office/drawing/2014/main" id="{D4EBCD4A-F8A9-6228-239C-F4C5FEA9A5D6}"/>
              </a:ext>
            </a:extLst>
          </p:cNvPr>
          <p:cNvGraphicFramePr>
            <a:graphicFrameLocks noChangeAspect="1"/>
          </p:cNvGraphicFramePr>
          <p:nvPr>
            <p:extLst>
              <p:ext uri="{D42A27DB-BD31-4B8C-83A1-F6EECF244321}">
                <p14:modId xmlns:p14="http://schemas.microsoft.com/office/powerpoint/2010/main" val="634911766"/>
              </p:ext>
            </p:extLst>
          </p:nvPr>
        </p:nvGraphicFramePr>
        <p:xfrm>
          <a:off x="605227" y="24819159"/>
          <a:ext cx="2259131" cy="1719363"/>
        </p:xfrm>
        <a:graphic>
          <a:graphicData uri="http://schemas.openxmlformats.org/presentationml/2006/ole">
            <mc:AlternateContent xmlns:mc="http://schemas.openxmlformats.org/markup-compatibility/2006">
              <mc:Choice xmlns:v="urn:schemas-microsoft-com:vml" Requires="v">
                <p:oleObj name="Prism 9" r:id="rId59" imgW="3907472" imgH="2973072" progId="Prism9.Document">
                  <p:embed/>
                </p:oleObj>
              </mc:Choice>
              <mc:Fallback>
                <p:oleObj name="Prism 9" r:id="rId59" imgW="3907472" imgH="2973072" progId="Prism9.Document">
                  <p:embed/>
                  <p:pic>
                    <p:nvPicPr>
                      <p:cNvPr id="16" name="개체 15">
                        <a:extLst>
                          <a:ext uri="{FF2B5EF4-FFF2-40B4-BE49-F238E27FC236}">
                            <a16:creationId xmlns:a16="http://schemas.microsoft.com/office/drawing/2014/main" id="{B14690A0-1E99-1959-44F9-DDA759AC641F}"/>
                          </a:ext>
                        </a:extLst>
                      </p:cNvPr>
                      <p:cNvPicPr/>
                      <p:nvPr/>
                    </p:nvPicPr>
                    <p:blipFill>
                      <a:blip r:embed="rId60"/>
                      <a:stretch>
                        <a:fillRect/>
                      </a:stretch>
                    </p:blipFill>
                    <p:spPr>
                      <a:xfrm>
                        <a:off x="605227" y="24819159"/>
                        <a:ext cx="2259131" cy="1719363"/>
                      </a:xfrm>
                      <a:prstGeom prst="rect">
                        <a:avLst/>
                      </a:prstGeom>
                    </p:spPr>
                  </p:pic>
                </p:oleObj>
              </mc:Fallback>
            </mc:AlternateContent>
          </a:graphicData>
        </a:graphic>
      </p:graphicFrame>
      <p:sp>
        <p:nvSpPr>
          <p:cNvPr id="1094" name="직사각형 25">
            <a:extLst>
              <a:ext uri="{FF2B5EF4-FFF2-40B4-BE49-F238E27FC236}">
                <a16:creationId xmlns:a16="http://schemas.microsoft.com/office/drawing/2014/main" id="{74A3EE4D-9DE1-C772-B04C-4AE38C50FC3C}"/>
              </a:ext>
            </a:extLst>
          </p:cNvPr>
          <p:cNvSpPr/>
          <p:nvPr/>
        </p:nvSpPr>
        <p:spPr>
          <a:xfrm>
            <a:off x="665913" y="20414327"/>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A</a:t>
            </a:r>
          </a:p>
        </p:txBody>
      </p:sp>
      <p:sp>
        <p:nvSpPr>
          <p:cNvPr id="1095" name="직사각형 25">
            <a:extLst>
              <a:ext uri="{FF2B5EF4-FFF2-40B4-BE49-F238E27FC236}">
                <a16:creationId xmlns:a16="http://schemas.microsoft.com/office/drawing/2014/main" id="{DAAD1783-D94F-FB54-F88C-377B12C80E08}"/>
              </a:ext>
            </a:extLst>
          </p:cNvPr>
          <p:cNvSpPr/>
          <p:nvPr/>
        </p:nvSpPr>
        <p:spPr>
          <a:xfrm>
            <a:off x="6717463" y="20357177"/>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B</a:t>
            </a:r>
          </a:p>
        </p:txBody>
      </p:sp>
      <p:sp>
        <p:nvSpPr>
          <p:cNvPr id="1096" name="직사각형 25">
            <a:extLst>
              <a:ext uri="{FF2B5EF4-FFF2-40B4-BE49-F238E27FC236}">
                <a16:creationId xmlns:a16="http://schemas.microsoft.com/office/drawing/2014/main" id="{FC5D4518-8477-9931-6D98-FD7261A971BA}"/>
              </a:ext>
            </a:extLst>
          </p:cNvPr>
          <p:cNvSpPr/>
          <p:nvPr/>
        </p:nvSpPr>
        <p:spPr>
          <a:xfrm>
            <a:off x="630988" y="22740173"/>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C</a:t>
            </a:r>
          </a:p>
        </p:txBody>
      </p:sp>
      <p:sp>
        <p:nvSpPr>
          <p:cNvPr id="1097" name="TextBox 1096">
            <a:extLst>
              <a:ext uri="{FF2B5EF4-FFF2-40B4-BE49-F238E27FC236}">
                <a16:creationId xmlns:a16="http://schemas.microsoft.com/office/drawing/2014/main" id="{FF137AEC-DA84-7754-3A3D-CD41DABA9467}"/>
              </a:ext>
            </a:extLst>
          </p:cNvPr>
          <p:cNvSpPr txBox="1"/>
          <p:nvPr/>
        </p:nvSpPr>
        <p:spPr>
          <a:xfrm>
            <a:off x="751670" y="26549340"/>
            <a:ext cx="12571656" cy="609398"/>
          </a:xfrm>
          <a:prstGeom prst="rect">
            <a:avLst/>
          </a:prstGeom>
          <a:noFill/>
        </p:spPr>
        <p:txBody>
          <a:bodyPr wrap="square" rtlCol="0">
            <a:spAutoFit/>
          </a:bodyPr>
          <a:lstStyle/>
          <a:p>
            <a:pPr algn="just">
              <a:lnSpc>
                <a:spcPct val="80000"/>
              </a:lnSpc>
            </a:pPr>
            <a:r>
              <a:rPr lang="en-US" altLang="ko-KR" sz="1400" dirty="0">
                <a:latin typeface="Arial" panose="020B0604020202020204" pitchFamily="34" charset="0"/>
                <a:cs typeface="Arial" panose="020B0604020202020204" pitchFamily="34" charset="0"/>
              </a:rPr>
              <a:t>(A) Experimental scheme of </a:t>
            </a:r>
            <a:r>
              <a:rPr lang="en-US" altLang="ko-KR" sz="1400" dirty="0" err="1">
                <a:latin typeface="Arial" panose="020B0604020202020204" pitchFamily="34" charset="0"/>
                <a:cs typeface="Arial" panose="020B0604020202020204" pitchFamily="34" charset="0"/>
              </a:rPr>
              <a:t>FosB</a:t>
            </a:r>
            <a:r>
              <a:rPr lang="en-US" altLang="ko-KR" sz="1400" dirty="0">
                <a:latin typeface="Arial" panose="020B0604020202020204" pitchFamily="34" charset="0"/>
                <a:cs typeface="Arial" panose="020B0604020202020204" pitchFamily="34" charset="0"/>
              </a:rPr>
              <a:t> expression profiling after the PR session. (B) Representative images for licking counts of PR high and PR low in brain regions. (C) Simple linear regression of each behaviors; Active lever press, licking counts, reward counts. Representative graphs of the two brain regions with the lowest p-values out of five tested. (each n=6)</a:t>
            </a:r>
          </a:p>
        </p:txBody>
      </p:sp>
      <p:sp>
        <p:nvSpPr>
          <p:cNvPr id="1109" name="Line 119">
            <a:extLst>
              <a:ext uri="{FF2B5EF4-FFF2-40B4-BE49-F238E27FC236}">
                <a16:creationId xmlns:a16="http://schemas.microsoft.com/office/drawing/2014/main" id="{F380198A-19E4-8C5A-930C-302E8EE2AF2A}"/>
              </a:ext>
            </a:extLst>
          </p:cNvPr>
          <p:cNvSpPr>
            <a:spLocks noChangeShapeType="1"/>
          </p:cNvSpPr>
          <p:nvPr/>
        </p:nvSpPr>
        <p:spPr bwMode="auto">
          <a:xfrm>
            <a:off x="31910681" y="12789052"/>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10" name="Line 135">
            <a:extLst>
              <a:ext uri="{FF2B5EF4-FFF2-40B4-BE49-F238E27FC236}">
                <a16:creationId xmlns:a16="http://schemas.microsoft.com/office/drawing/2014/main" id="{B44EC45C-B45F-EF42-57D2-EF464E292EE1}"/>
              </a:ext>
            </a:extLst>
          </p:cNvPr>
          <p:cNvSpPr>
            <a:spLocks noChangeShapeType="1"/>
          </p:cNvSpPr>
          <p:nvPr/>
        </p:nvSpPr>
        <p:spPr bwMode="auto">
          <a:xfrm>
            <a:off x="34018545" y="12789052"/>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11" name="Line 135">
            <a:extLst>
              <a:ext uri="{FF2B5EF4-FFF2-40B4-BE49-F238E27FC236}">
                <a16:creationId xmlns:a16="http://schemas.microsoft.com/office/drawing/2014/main" id="{CB738379-6EE7-2F15-D9AA-E2C25DC08C11}"/>
              </a:ext>
            </a:extLst>
          </p:cNvPr>
          <p:cNvSpPr>
            <a:spLocks noChangeShapeType="1"/>
          </p:cNvSpPr>
          <p:nvPr/>
        </p:nvSpPr>
        <p:spPr bwMode="auto">
          <a:xfrm>
            <a:off x="35218475" y="12789052"/>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12" name="직사각형 1111">
            <a:extLst>
              <a:ext uri="{FF2B5EF4-FFF2-40B4-BE49-F238E27FC236}">
                <a16:creationId xmlns:a16="http://schemas.microsoft.com/office/drawing/2014/main" id="{F3BA18D4-3931-F4A5-BDB6-D90D3C9976BF}"/>
              </a:ext>
            </a:extLst>
          </p:cNvPr>
          <p:cNvSpPr/>
          <p:nvPr/>
        </p:nvSpPr>
        <p:spPr>
          <a:xfrm>
            <a:off x="34058850" y="11425599"/>
            <a:ext cx="1117529" cy="858216"/>
          </a:xfrm>
          <a:prstGeom prst="rect">
            <a:avLst/>
          </a:prstGeom>
          <a:solidFill>
            <a:srgbClr val="004A9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mj-ea"/>
                <a:cs typeface="Arial" panose="020B0604020202020204" pitchFamily="34" charset="0"/>
              </a:rPr>
              <a:t>Alcohol </a:t>
            </a:r>
          </a:p>
          <a:p>
            <a:pPr algn="ctr"/>
            <a:r>
              <a:rPr lang="en-US" sz="1400" b="1" dirty="0">
                <a:solidFill>
                  <a:schemeClr val="bg1"/>
                </a:solidFill>
                <a:latin typeface="Arial" panose="020B0604020202020204" pitchFamily="34" charset="0"/>
                <a:ea typeface="+mj-ea"/>
                <a:cs typeface="Arial" panose="020B0604020202020204" pitchFamily="34" charset="0"/>
              </a:rPr>
              <a:t>motivation</a:t>
            </a:r>
          </a:p>
          <a:p>
            <a:pPr algn="ctr"/>
            <a:r>
              <a:rPr lang="en-US" altLang="ko-KR" sz="1200" dirty="0">
                <a:solidFill>
                  <a:schemeClr val="bg1"/>
                </a:solidFill>
                <a:latin typeface="Arial" panose="020B0604020202020204" pitchFamily="34" charset="0"/>
                <a:ea typeface="+mj-ea"/>
                <a:cs typeface="Arial" panose="020B0604020202020204" pitchFamily="34" charset="0"/>
              </a:rPr>
              <a:t>(1d) </a:t>
            </a:r>
          </a:p>
        </p:txBody>
      </p:sp>
      <p:sp>
        <p:nvSpPr>
          <p:cNvPr id="1113" name="직사각형 1112">
            <a:extLst>
              <a:ext uri="{FF2B5EF4-FFF2-40B4-BE49-F238E27FC236}">
                <a16:creationId xmlns:a16="http://schemas.microsoft.com/office/drawing/2014/main" id="{65473ABA-71A3-5585-5284-14361BBD1F51}"/>
              </a:ext>
            </a:extLst>
          </p:cNvPr>
          <p:cNvSpPr/>
          <p:nvPr/>
        </p:nvSpPr>
        <p:spPr>
          <a:xfrm>
            <a:off x="29430773" y="11425599"/>
            <a:ext cx="2458565" cy="858216"/>
          </a:xfrm>
          <a:prstGeom prst="rect">
            <a:avLst/>
          </a:prstGeom>
          <a:solidFill>
            <a:srgbClr val="BDF1FF"/>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 </a:t>
            </a:r>
            <a:r>
              <a:rPr lang="en-US" altLang="ko-KR" sz="1600" b="1" dirty="0">
                <a:solidFill>
                  <a:schemeClr val="tx1"/>
                </a:solidFill>
                <a:latin typeface="Arial" panose="020B0604020202020204" pitchFamily="34" charset="0"/>
                <a:ea typeface="+mj-ea"/>
                <a:cs typeface="Arial" panose="020B0604020202020204" pitchFamily="34" charset="0"/>
              </a:rPr>
              <a:t>Lever press training </a:t>
            </a:r>
          </a:p>
          <a:p>
            <a:pPr algn="ctr"/>
            <a:r>
              <a:rPr lang="en-US" sz="1400" dirty="0">
                <a:solidFill>
                  <a:schemeClr val="tx1"/>
                </a:solidFill>
                <a:latin typeface="Arial" panose="020B0604020202020204" pitchFamily="34" charset="0"/>
                <a:ea typeface="+mj-ea"/>
                <a:cs typeface="Arial" panose="020B0604020202020204" pitchFamily="34" charset="0"/>
              </a:rPr>
              <a:t>(5d + </a:t>
            </a:r>
            <a:r>
              <a:rPr lang="el-GR" sz="1400" dirty="0">
                <a:solidFill>
                  <a:schemeClr val="tx1"/>
                </a:solidFill>
                <a:latin typeface="Arial" panose="020B0604020202020204" pitchFamily="34" charset="0"/>
                <a:ea typeface="+mj-ea"/>
                <a:cs typeface="Arial" panose="020B0604020202020204" pitchFamily="34" charset="0"/>
              </a:rPr>
              <a:t>α</a:t>
            </a:r>
            <a:r>
              <a:rPr lang="en-US" sz="1400" dirty="0">
                <a:solidFill>
                  <a:schemeClr val="tx1"/>
                </a:solidFill>
                <a:latin typeface="Arial" panose="020B0604020202020204" pitchFamily="34" charset="0"/>
                <a:ea typeface="+mj-ea"/>
                <a:cs typeface="Arial" panose="020B0604020202020204" pitchFamily="34" charset="0"/>
              </a:rPr>
              <a:t>)</a:t>
            </a:r>
            <a:r>
              <a:rPr lang="en-US" sz="1600" dirty="0">
                <a:solidFill>
                  <a:schemeClr val="tx1"/>
                </a:solidFill>
                <a:latin typeface="Arial" panose="020B0604020202020204" pitchFamily="34" charset="0"/>
                <a:ea typeface="+mj-ea"/>
                <a:cs typeface="Arial" panose="020B0604020202020204" pitchFamily="34" charset="0"/>
              </a:rPr>
              <a:t> </a:t>
            </a:r>
          </a:p>
        </p:txBody>
      </p:sp>
      <p:sp>
        <p:nvSpPr>
          <p:cNvPr id="1114" name="Line 119">
            <a:extLst>
              <a:ext uri="{FF2B5EF4-FFF2-40B4-BE49-F238E27FC236}">
                <a16:creationId xmlns:a16="http://schemas.microsoft.com/office/drawing/2014/main" id="{B0016BC1-CECD-0DA4-8075-3BC7B1882FA2}"/>
              </a:ext>
            </a:extLst>
          </p:cNvPr>
          <p:cNvSpPr>
            <a:spLocks noChangeShapeType="1"/>
          </p:cNvSpPr>
          <p:nvPr/>
        </p:nvSpPr>
        <p:spPr bwMode="auto">
          <a:xfrm>
            <a:off x="30892517" y="12896328"/>
            <a:ext cx="0" cy="643662"/>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15" name="TextBox 1114">
            <a:extLst>
              <a:ext uri="{FF2B5EF4-FFF2-40B4-BE49-F238E27FC236}">
                <a16:creationId xmlns:a16="http://schemas.microsoft.com/office/drawing/2014/main" id="{BAF78B5A-AE20-3921-355B-56183F3C2985}"/>
              </a:ext>
            </a:extLst>
          </p:cNvPr>
          <p:cNvSpPr txBox="1"/>
          <p:nvPr/>
        </p:nvSpPr>
        <p:spPr>
          <a:xfrm>
            <a:off x="29841397" y="13299504"/>
            <a:ext cx="805873"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 d</a:t>
            </a:r>
            <a:r>
              <a:rPr lang="en-US" altLang="ko-KR" dirty="0">
                <a:latin typeface="Arial" panose="020B0604020202020204" pitchFamily="34" charset="0"/>
                <a:cs typeface="Arial" panose="020B0604020202020204" pitchFamily="34" charset="0"/>
              </a:rPr>
              <a:t>+α</a:t>
            </a:r>
            <a:endParaRPr lang="ko-KR" altLang="en-US" dirty="0">
              <a:latin typeface="Arial" panose="020B0604020202020204" pitchFamily="34" charset="0"/>
              <a:cs typeface="Arial" panose="020B0604020202020204" pitchFamily="34" charset="0"/>
            </a:endParaRPr>
          </a:p>
        </p:txBody>
      </p:sp>
      <p:sp>
        <p:nvSpPr>
          <p:cNvPr id="1116" name="TextBox 1115">
            <a:extLst>
              <a:ext uri="{FF2B5EF4-FFF2-40B4-BE49-F238E27FC236}">
                <a16:creationId xmlns:a16="http://schemas.microsoft.com/office/drawing/2014/main" id="{3174F06B-9B78-DDFE-8C46-D949C3D8796E}"/>
              </a:ext>
            </a:extLst>
          </p:cNvPr>
          <p:cNvSpPr txBox="1"/>
          <p:nvPr/>
        </p:nvSpPr>
        <p:spPr>
          <a:xfrm>
            <a:off x="31072996" y="13299504"/>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 d</a:t>
            </a:r>
            <a:endParaRPr lang="ko-KR" altLang="en-US" dirty="0">
              <a:latin typeface="Arial" panose="020B0604020202020204" pitchFamily="34" charset="0"/>
              <a:cs typeface="Arial" panose="020B0604020202020204" pitchFamily="34" charset="0"/>
            </a:endParaRPr>
          </a:p>
        </p:txBody>
      </p:sp>
      <p:sp>
        <p:nvSpPr>
          <p:cNvPr id="1117" name="TextBox 1116">
            <a:extLst>
              <a:ext uri="{FF2B5EF4-FFF2-40B4-BE49-F238E27FC236}">
                <a16:creationId xmlns:a16="http://schemas.microsoft.com/office/drawing/2014/main" id="{1D05F35D-E021-8267-F69F-EFF5E1F00255}"/>
              </a:ext>
            </a:extLst>
          </p:cNvPr>
          <p:cNvSpPr txBox="1"/>
          <p:nvPr/>
        </p:nvSpPr>
        <p:spPr>
          <a:xfrm>
            <a:off x="29631280" y="12334280"/>
            <a:ext cx="1127194"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FR1</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Sucrose</a:t>
            </a:r>
          </a:p>
        </p:txBody>
      </p:sp>
      <p:sp>
        <p:nvSpPr>
          <p:cNvPr id="1118" name="TextBox 1117">
            <a:extLst>
              <a:ext uri="{FF2B5EF4-FFF2-40B4-BE49-F238E27FC236}">
                <a16:creationId xmlns:a16="http://schemas.microsoft.com/office/drawing/2014/main" id="{1FCDEE54-0342-E0BC-62E3-9BE3FA627541}"/>
              </a:ext>
            </a:extLst>
          </p:cNvPr>
          <p:cNvSpPr txBox="1"/>
          <p:nvPr/>
        </p:nvSpPr>
        <p:spPr>
          <a:xfrm>
            <a:off x="30873818" y="12334280"/>
            <a:ext cx="1059402" cy="707886"/>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FR1</a:t>
            </a:r>
            <a:endParaRPr lang="en-US" altLang="ko-KR" sz="1200" spc="-50" dirty="0">
              <a:solidFill>
                <a:schemeClr val="tx1"/>
              </a:solidFill>
              <a:latin typeface="Arial" panose="020B0604020202020204" pitchFamily="34" charset="0"/>
              <a:cs typeface="Arial" panose="020B0604020202020204" pitchFamily="34" charset="0"/>
            </a:endParaRPr>
          </a:p>
          <a:p>
            <a:pPr algn="ctr"/>
            <a:r>
              <a:rPr lang="en-US" altLang="ko-KR" sz="1200" spc="-50" dirty="0">
                <a:solidFill>
                  <a:schemeClr val="tx1"/>
                </a:solidFill>
                <a:latin typeface="Arial" panose="020B0604020202020204" pitchFamily="34" charset="0"/>
                <a:cs typeface="Arial" panose="020B0604020202020204" pitchFamily="34" charset="0"/>
              </a:rPr>
              <a:t>10% Sucrose</a:t>
            </a:r>
          </a:p>
          <a:p>
            <a:pPr algn="ctr"/>
            <a:r>
              <a:rPr lang="en-US" altLang="ko-KR" sz="1200" spc="-50" dirty="0">
                <a:latin typeface="Arial" panose="020B0604020202020204" pitchFamily="34" charset="0"/>
                <a:cs typeface="Arial" panose="020B0604020202020204" pitchFamily="34" charset="0"/>
              </a:rPr>
              <a:t>+</a:t>
            </a:r>
            <a:r>
              <a:rPr lang="en-US" altLang="ko-KR" sz="1200" spc="-50" dirty="0">
                <a:solidFill>
                  <a:schemeClr val="tx1"/>
                </a:solidFill>
                <a:latin typeface="Arial" panose="020B0604020202020204" pitchFamily="34" charset="0"/>
                <a:cs typeface="Arial" panose="020B0604020202020204" pitchFamily="34" charset="0"/>
              </a:rPr>
              <a:t>10% Alcohol</a:t>
            </a:r>
          </a:p>
        </p:txBody>
      </p:sp>
      <p:sp>
        <p:nvSpPr>
          <p:cNvPr id="1119" name="TextBox 1118">
            <a:extLst>
              <a:ext uri="{FF2B5EF4-FFF2-40B4-BE49-F238E27FC236}">
                <a16:creationId xmlns:a16="http://schemas.microsoft.com/office/drawing/2014/main" id="{1B6DF1D9-7D7C-89EE-CAEE-A38C00CB4A56}"/>
              </a:ext>
            </a:extLst>
          </p:cNvPr>
          <p:cNvSpPr txBox="1"/>
          <p:nvPr/>
        </p:nvSpPr>
        <p:spPr>
          <a:xfrm>
            <a:off x="32206450" y="13299504"/>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3 d</a:t>
            </a:r>
            <a:endParaRPr lang="ko-KR" altLang="en-US" dirty="0">
              <a:latin typeface="Arial" panose="020B0604020202020204" pitchFamily="34" charset="0"/>
              <a:cs typeface="Arial" panose="020B0604020202020204" pitchFamily="34" charset="0"/>
            </a:endParaRPr>
          </a:p>
        </p:txBody>
      </p:sp>
      <p:sp>
        <p:nvSpPr>
          <p:cNvPr id="1120" name="TextBox 1119">
            <a:extLst>
              <a:ext uri="{FF2B5EF4-FFF2-40B4-BE49-F238E27FC236}">
                <a16:creationId xmlns:a16="http://schemas.microsoft.com/office/drawing/2014/main" id="{7E17A8F9-E7D4-E251-DC47-39720D0C21FE}"/>
              </a:ext>
            </a:extLst>
          </p:cNvPr>
          <p:cNvSpPr txBox="1"/>
          <p:nvPr/>
        </p:nvSpPr>
        <p:spPr>
          <a:xfrm>
            <a:off x="33260383" y="13299504"/>
            <a:ext cx="657208" cy="369332"/>
          </a:xfrm>
          <a:prstGeom prst="rect">
            <a:avLst/>
          </a:prstGeom>
          <a:noFill/>
        </p:spPr>
        <p:txBody>
          <a:bodyPr wrap="square">
            <a:spAutoFit/>
          </a:bodyPr>
          <a:lstStyle/>
          <a:p>
            <a:pPr algn="ctr"/>
            <a:r>
              <a:rPr lang="en-US" altLang="ko-KR" dirty="0">
                <a:solidFill>
                  <a:schemeClr val="tx1"/>
                </a:solidFill>
                <a:latin typeface="Arial" panose="020B0604020202020204" pitchFamily="34" charset="0"/>
                <a:cs typeface="Arial" panose="020B0604020202020204" pitchFamily="34" charset="0"/>
              </a:rPr>
              <a:t>2 d</a:t>
            </a:r>
            <a:endParaRPr lang="ko-KR" altLang="en-US" dirty="0">
              <a:latin typeface="Arial" panose="020B0604020202020204" pitchFamily="34" charset="0"/>
              <a:cs typeface="Arial" panose="020B0604020202020204" pitchFamily="34" charset="0"/>
            </a:endParaRPr>
          </a:p>
        </p:txBody>
      </p:sp>
      <p:sp>
        <p:nvSpPr>
          <p:cNvPr id="1121" name="Line 119">
            <a:extLst>
              <a:ext uri="{FF2B5EF4-FFF2-40B4-BE49-F238E27FC236}">
                <a16:creationId xmlns:a16="http://schemas.microsoft.com/office/drawing/2014/main" id="{ED05B228-E69D-AA09-84B8-04066DAFA698}"/>
              </a:ext>
            </a:extLst>
          </p:cNvPr>
          <p:cNvSpPr>
            <a:spLocks noChangeShapeType="1"/>
          </p:cNvSpPr>
          <p:nvPr/>
        </p:nvSpPr>
        <p:spPr bwMode="auto">
          <a:xfrm>
            <a:off x="33159428" y="12896328"/>
            <a:ext cx="0" cy="643662"/>
          </a:xfrm>
          <a:prstGeom prst="line">
            <a:avLst/>
          </a:prstGeom>
          <a:noFill/>
          <a:ln w="127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22" name="TextBox 1121">
            <a:extLst>
              <a:ext uri="{FF2B5EF4-FFF2-40B4-BE49-F238E27FC236}">
                <a16:creationId xmlns:a16="http://schemas.microsoft.com/office/drawing/2014/main" id="{73B39D4C-E054-688B-E62A-2A1065DECD65}"/>
              </a:ext>
            </a:extLst>
          </p:cNvPr>
          <p:cNvSpPr txBox="1"/>
          <p:nvPr/>
        </p:nvSpPr>
        <p:spPr>
          <a:xfrm>
            <a:off x="32023348" y="12334280"/>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FR1</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1123" name="TextBox 1122">
            <a:extLst>
              <a:ext uri="{FF2B5EF4-FFF2-40B4-BE49-F238E27FC236}">
                <a16:creationId xmlns:a16="http://schemas.microsoft.com/office/drawing/2014/main" id="{6EEA0960-6920-DD9C-CC63-06847F7C35DA}"/>
              </a:ext>
            </a:extLst>
          </p:cNvPr>
          <p:cNvSpPr txBox="1"/>
          <p:nvPr/>
        </p:nvSpPr>
        <p:spPr>
          <a:xfrm>
            <a:off x="34289906" y="13299504"/>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1124" name="오른쪽 화살표 38">
            <a:extLst>
              <a:ext uri="{FF2B5EF4-FFF2-40B4-BE49-F238E27FC236}">
                <a16:creationId xmlns:a16="http://schemas.microsoft.com/office/drawing/2014/main" id="{F023BB49-4D0A-5AA9-3C84-876AF9B2B7B5}"/>
              </a:ext>
            </a:extLst>
          </p:cNvPr>
          <p:cNvSpPr/>
          <p:nvPr/>
        </p:nvSpPr>
        <p:spPr>
          <a:xfrm>
            <a:off x="27149835" y="13065232"/>
            <a:ext cx="12041235" cy="234273"/>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4000">
              <a:latin typeface="Arial" panose="020B0604020202020204" pitchFamily="34" charset="0"/>
              <a:cs typeface="Arial" panose="020B0604020202020204" pitchFamily="34" charset="0"/>
            </a:endParaRPr>
          </a:p>
        </p:txBody>
      </p:sp>
      <p:sp>
        <p:nvSpPr>
          <p:cNvPr id="1125" name="직사각형 1124">
            <a:extLst>
              <a:ext uri="{FF2B5EF4-FFF2-40B4-BE49-F238E27FC236}">
                <a16:creationId xmlns:a16="http://schemas.microsoft.com/office/drawing/2014/main" id="{BD95DB4B-8754-DBA3-E331-C875CB48CCE3}"/>
              </a:ext>
            </a:extLst>
          </p:cNvPr>
          <p:cNvSpPr/>
          <p:nvPr/>
        </p:nvSpPr>
        <p:spPr>
          <a:xfrm>
            <a:off x="31977103" y="11425599"/>
            <a:ext cx="2011553" cy="858216"/>
          </a:xfrm>
          <a:prstGeom prst="rect">
            <a:avLst/>
          </a:prstGeom>
          <a:solidFill>
            <a:srgbClr val="00C1F7"/>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Alcohol seeking</a:t>
            </a:r>
          </a:p>
          <a:p>
            <a:pPr algn="ctr"/>
            <a:r>
              <a:rPr lang="en-US" altLang="ko-KR" sz="1400" dirty="0">
                <a:solidFill>
                  <a:schemeClr val="tx1"/>
                </a:solidFill>
                <a:latin typeface="Arial" panose="020B0604020202020204" pitchFamily="34" charset="0"/>
                <a:cs typeface="Arial" panose="020B0604020202020204" pitchFamily="34" charset="0"/>
              </a:rPr>
              <a:t>(5d) </a:t>
            </a:r>
          </a:p>
        </p:txBody>
      </p:sp>
      <p:sp>
        <p:nvSpPr>
          <p:cNvPr id="1126" name="Line 135">
            <a:extLst>
              <a:ext uri="{FF2B5EF4-FFF2-40B4-BE49-F238E27FC236}">
                <a16:creationId xmlns:a16="http://schemas.microsoft.com/office/drawing/2014/main" id="{3AF615FA-6358-35DC-43F2-CEE3EC482B83}"/>
              </a:ext>
            </a:extLst>
          </p:cNvPr>
          <p:cNvSpPr>
            <a:spLocks noChangeShapeType="1"/>
          </p:cNvSpPr>
          <p:nvPr/>
        </p:nvSpPr>
        <p:spPr bwMode="auto">
          <a:xfrm>
            <a:off x="29447484" y="12761226"/>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27" name="TextBox 1126">
            <a:extLst>
              <a:ext uri="{FF2B5EF4-FFF2-40B4-BE49-F238E27FC236}">
                <a16:creationId xmlns:a16="http://schemas.microsoft.com/office/drawing/2014/main" id="{B68C3477-CBF4-6A8F-F0E9-5B14EA096137}"/>
              </a:ext>
            </a:extLst>
          </p:cNvPr>
          <p:cNvSpPr txBox="1"/>
          <p:nvPr/>
        </p:nvSpPr>
        <p:spPr>
          <a:xfrm>
            <a:off x="27899786" y="13336611"/>
            <a:ext cx="824282"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2 </a:t>
            </a:r>
            <a:r>
              <a:rPr lang="en-US" altLang="ko-KR" dirty="0" err="1">
                <a:latin typeface="Arial" panose="020B0604020202020204" pitchFamily="34" charset="0"/>
                <a:cs typeface="Arial" panose="020B0604020202020204" pitchFamily="34" charset="0"/>
              </a:rPr>
              <a:t>wks</a:t>
            </a:r>
            <a:endParaRPr lang="ko-KR" altLang="en-US" dirty="0">
              <a:latin typeface="Arial" panose="020B0604020202020204" pitchFamily="34" charset="0"/>
              <a:cs typeface="Arial" panose="020B0604020202020204" pitchFamily="34" charset="0"/>
            </a:endParaRPr>
          </a:p>
        </p:txBody>
      </p:sp>
      <p:sp>
        <p:nvSpPr>
          <p:cNvPr id="1128" name="TextBox 1127">
            <a:extLst>
              <a:ext uri="{FF2B5EF4-FFF2-40B4-BE49-F238E27FC236}">
                <a16:creationId xmlns:a16="http://schemas.microsoft.com/office/drawing/2014/main" id="{B5C001CC-C30A-2689-BB4F-407D71B8985D}"/>
              </a:ext>
            </a:extLst>
          </p:cNvPr>
          <p:cNvSpPr txBox="1"/>
          <p:nvPr/>
        </p:nvSpPr>
        <p:spPr>
          <a:xfrm>
            <a:off x="26591070" y="12117661"/>
            <a:ext cx="1117529" cy="584775"/>
          </a:xfrm>
          <a:prstGeom prst="rect">
            <a:avLst/>
          </a:prstGeom>
          <a:noFill/>
        </p:spPr>
        <p:txBody>
          <a:bodyPr wrap="square">
            <a:spAutoFit/>
          </a:bodyPr>
          <a:lstStyle/>
          <a:p>
            <a:pPr algn="ctr"/>
            <a:r>
              <a:rPr lang="en-US" altLang="ko-KR" sz="1600" b="1" spc="-50" dirty="0">
                <a:solidFill>
                  <a:schemeClr val="tx1"/>
                </a:solidFill>
                <a:latin typeface="Arial" panose="020B0604020202020204" pitchFamily="34" charset="0"/>
                <a:cs typeface="Arial" panose="020B0604020202020204" pitchFamily="34" charset="0"/>
              </a:rPr>
              <a:t>Virus injection</a:t>
            </a:r>
          </a:p>
        </p:txBody>
      </p:sp>
      <p:cxnSp>
        <p:nvCxnSpPr>
          <p:cNvPr id="1129" name="직선 화살표 연결선 1128">
            <a:extLst>
              <a:ext uri="{FF2B5EF4-FFF2-40B4-BE49-F238E27FC236}">
                <a16:creationId xmlns:a16="http://schemas.microsoft.com/office/drawing/2014/main" id="{052F4133-BE6C-DCE2-3F4A-68405B5F50E4}"/>
              </a:ext>
            </a:extLst>
          </p:cNvPr>
          <p:cNvCxnSpPr>
            <a:cxnSpLocks/>
          </p:cNvCxnSpPr>
          <p:nvPr/>
        </p:nvCxnSpPr>
        <p:spPr>
          <a:xfrm>
            <a:off x="27149835" y="12619899"/>
            <a:ext cx="0" cy="43505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130" name="Line 135">
            <a:extLst>
              <a:ext uri="{FF2B5EF4-FFF2-40B4-BE49-F238E27FC236}">
                <a16:creationId xmlns:a16="http://schemas.microsoft.com/office/drawing/2014/main" id="{9CAB07B3-0F94-8694-16FD-222C881F9F3B}"/>
              </a:ext>
            </a:extLst>
          </p:cNvPr>
          <p:cNvSpPr>
            <a:spLocks noChangeShapeType="1"/>
          </p:cNvSpPr>
          <p:nvPr/>
        </p:nvSpPr>
        <p:spPr bwMode="auto">
          <a:xfrm>
            <a:off x="36431234" y="12737765"/>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31" name="직사각형 1130">
            <a:extLst>
              <a:ext uri="{FF2B5EF4-FFF2-40B4-BE49-F238E27FC236}">
                <a16:creationId xmlns:a16="http://schemas.microsoft.com/office/drawing/2014/main" id="{CAD3F14A-A07D-98AB-2BA2-A475E30EEA5E}"/>
              </a:ext>
            </a:extLst>
          </p:cNvPr>
          <p:cNvSpPr/>
          <p:nvPr/>
        </p:nvSpPr>
        <p:spPr>
          <a:xfrm>
            <a:off x="35277212" y="11425599"/>
            <a:ext cx="1117529" cy="858216"/>
          </a:xfrm>
          <a:prstGeom prst="rect">
            <a:avLst/>
          </a:prstGeom>
          <a:solidFill>
            <a:srgbClr val="FFFF00"/>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CNO </a:t>
            </a:r>
          </a:p>
          <a:p>
            <a:pPr algn="ctr"/>
            <a:r>
              <a:rPr lang="en-US" sz="1600" b="1" dirty="0">
                <a:solidFill>
                  <a:schemeClr val="tx1"/>
                </a:solidFill>
                <a:latin typeface="Arial" panose="020B0604020202020204" pitchFamily="34" charset="0"/>
                <a:ea typeface="+mj-ea"/>
                <a:cs typeface="Arial" panose="020B0604020202020204" pitchFamily="34" charset="0"/>
              </a:rPr>
              <a:t>(2 mg/kg)</a:t>
            </a:r>
          </a:p>
          <a:p>
            <a:pPr algn="ctr"/>
            <a:r>
              <a:rPr lang="en-US" altLang="ko-KR" sz="1400" dirty="0">
                <a:solidFill>
                  <a:schemeClr val="tx1"/>
                </a:solidFill>
                <a:latin typeface="Arial" panose="020B0604020202020204" pitchFamily="34" charset="0"/>
                <a:ea typeface="+mj-ea"/>
                <a:cs typeface="Arial" panose="020B0604020202020204" pitchFamily="34" charset="0"/>
              </a:rPr>
              <a:t>(1d) </a:t>
            </a:r>
          </a:p>
        </p:txBody>
      </p:sp>
      <p:sp>
        <p:nvSpPr>
          <p:cNvPr id="1132" name="TextBox 1131">
            <a:extLst>
              <a:ext uri="{FF2B5EF4-FFF2-40B4-BE49-F238E27FC236}">
                <a16:creationId xmlns:a16="http://schemas.microsoft.com/office/drawing/2014/main" id="{41E016E7-26C7-1C85-871D-FA4A611521CD}"/>
              </a:ext>
            </a:extLst>
          </p:cNvPr>
          <p:cNvSpPr txBox="1"/>
          <p:nvPr/>
        </p:nvSpPr>
        <p:spPr>
          <a:xfrm>
            <a:off x="35496250" y="13299504"/>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1133" name="TextBox 1132">
            <a:extLst>
              <a:ext uri="{FF2B5EF4-FFF2-40B4-BE49-F238E27FC236}">
                <a16:creationId xmlns:a16="http://schemas.microsoft.com/office/drawing/2014/main" id="{8820CBCA-BF77-4A9A-13E1-DB1D6357C1B1}"/>
              </a:ext>
            </a:extLst>
          </p:cNvPr>
          <p:cNvSpPr txBox="1"/>
          <p:nvPr/>
        </p:nvSpPr>
        <p:spPr>
          <a:xfrm>
            <a:off x="35270719" y="12334280"/>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1134" name="Line 135">
            <a:extLst>
              <a:ext uri="{FF2B5EF4-FFF2-40B4-BE49-F238E27FC236}">
                <a16:creationId xmlns:a16="http://schemas.microsoft.com/office/drawing/2014/main" id="{8DD5DD63-C95A-6590-4EBF-98142062A091}"/>
              </a:ext>
            </a:extLst>
          </p:cNvPr>
          <p:cNvSpPr>
            <a:spLocks noChangeShapeType="1"/>
          </p:cNvSpPr>
          <p:nvPr/>
        </p:nvSpPr>
        <p:spPr bwMode="auto">
          <a:xfrm>
            <a:off x="37631020" y="12686483"/>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35" name="직사각형 1134">
            <a:extLst>
              <a:ext uri="{FF2B5EF4-FFF2-40B4-BE49-F238E27FC236}">
                <a16:creationId xmlns:a16="http://schemas.microsoft.com/office/drawing/2014/main" id="{545B8BCF-FA45-73E0-BE89-7C075F9F395C}"/>
              </a:ext>
            </a:extLst>
          </p:cNvPr>
          <p:cNvSpPr/>
          <p:nvPr/>
        </p:nvSpPr>
        <p:spPr>
          <a:xfrm>
            <a:off x="36495573" y="11425599"/>
            <a:ext cx="1117529" cy="858216"/>
          </a:xfrm>
          <a:prstGeom prst="rect">
            <a:avLst/>
          </a:prstGeom>
          <a:solidFill>
            <a:srgbClr val="004A9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bg1"/>
                </a:solidFill>
                <a:latin typeface="Arial" panose="020B0604020202020204" pitchFamily="34" charset="0"/>
                <a:ea typeface="+mj-ea"/>
                <a:cs typeface="Arial" panose="020B0604020202020204" pitchFamily="34" charset="0"/>
              </a:rPr>
              <a:t>Alcohol </a:t>
            </a:r>
          </a:p>
          <a:p>
            <a:pPr algn="ctr"/>
            <a:r>
              <a:rPr lang="en-US" sz="1400" b="1" dirty="0">
                <a:solidFill>
                  <a:schemeClr val="bg1"/>
                </a:solidFill>
                <a:latin typeface="Arial" panose="020B0604020202020204" pitchFamily="34" charset="0"/>
                <a:ea typeface="+mj-ea"/>
                <a:cs typeface="Arial" panose="020B0604020202020204" pitchFamily="34" charset="0"/>
              </a:rPr>
              <a:t>motivation</a:t>
            </a:r>
          </a:p>
          <a:p>
            <a:pPr algn="ctr"/>
            <a:r>
              <a:rPr lang="en-US" altLang="ko-KR" sz="1200" dirty="0">
                <a:solidFill>
                  <a:schemeClr val="bg1"/>
                </a:solidFill>
                <a:latin typeface="Arial" panose="020B0604020202020204" pitchFamily="34" charset="0"/>
                <a:ea typeface="+mj-ea"/>
                <a:cs typeface="Arial" panose="020B0604020202020204" pitchFamily="34" charset="0"/>
              </a:rPr>
              <a:t>(1d) </a:t>
            </a:r>
          </a:p>
        </p:txBody>
      </p:sp>
      <p:sp>
        <p:nvSpPr>
          <p:cNvPr id="1136" name="TextBox 1135">
            <a:extLst>
              <a:ext uri="{FF2B5EF4-FFF2-40B4-BE49-F238E27FC236}">
                <a16:creationId xmlns:a16="http://schemas.microsoft.com/office/drawing/2014/main" id="{0964D569-9597-6A36-BA1C-FC4190070C3B}"/>
              </a:ext>
            </a:extLst>
          </p:cNvPr>
          <p:cNvSpPr txBox="1"/>
          <p:nvPr/>
        </p:nvSpPr>
        <p:spPr>
          <a:xfrm>
            <a:off x="36702523" y="13299504"/>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1137" name="Line 135">
            <a:extLst>
              <a:ext uri="{FF2B5EF4-FFF2-40B4-BE49-F238E27FC236}">
                <a16:creationId xmlns:a16="http://schemas.microsoft.com/office/drawing/2014/main" id="{0E39B9CF-C19F-40B4-2761-DFDE581D081A}"/>
              </a:ext>
            </a:extLst>
          </p:cNvPr>
          <p:cNvSpPr>
            <a:spLocks noChangeShapeType="1"/>
          </p:cNvSpPr>
          <p:nvPr/>
        </p:nvSpPr>
        <p:spPr bwMode="auto">
          <a:xfrm>
            <a:off x="38873559" y="12669087"/>
            <a:ext cx="0" cy="858216"/>
          </a:xfrm>
          <a:prstGeom prst="line">
            <a:avLst/>
          </a:prstGeom>
          <a:noFill/>
          <a:ln w="25400">
            <a:solidFill>
              <a:schemeClr val="tx1"/>
            </a:solidFill>
            <a:round/>
            <a:headEnd/>
            <a:tailEnd/>
          </a:ln>
        </p:spPr>
        <p:txBody>
          <a:bodyPr wrap="none" anchor="ctr"/>
          <a:lstStyle/>
          <a:p>
            <a:endParaRPr lang="en-US" sz="3200">
              <a:latin typeface="Arial" panose="020B0604020202020204" pitchFamily="34" charset="0"/>
              <a:ea typeface="Arial Unicode MS" panose="020B0604020202020204" pitchFamily="50" charset="-127"/>
              <a:cs typeface="Arial" panose="020B0604020202020204" pitchFamily="34" charset="0"/>
            </a:endParaRPr>
          </a:p>
        </p:txBody>
      </p:sp>
      <p:sp>
        <p:nvSpPr>
          <p:cNvPr id="1138" name="직사각형 1137">
            <a:extLst>
              <a:ext uri="{FF2B5EF4-FFF2-40B4-BE49-F238E27FC236}">
                <a16:creationId xmlns:a16="http://schemas.microsoft.com/office/drawing/2014/main" id="{F4522648-7057-F1C8-8A9D-6C8138B12C23}"/>
              </a:ext>
            </a:extLst>
          </p:cNvPr>
          <p:cNvSpPr/>
          <p:nvPr/>
        </p:nvSpPr>
        <p:spPr>
          <a:xfrm>
            <a:off x="37713933" y="11425599"/>
            <a:ext cx="1117529" cy="858216"/>
          </a:xfrm>
          <a:prstGeom prst="rect">
            <a:avLst/>
          </a:prstGeom>
          <a:solidFill>
            <a:schemeClr val="bg1"/>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mj-ea"/>
                <a:cs typeface="Arial" panose="020B0604020202020204" pitchFamily="34" charset="0"/>
              </a:rPr>
              <a:t>SALINE</a:t>
            </a:r>
          </a:p>
          <a:p>
            <a:pPr algn="ctr"/>
            <a:r>
              <a:rPr lang="en-US" altLang="ko-KR" sz="1400" dirty="0">
                <a:solidFill>
                  <a:schemeClr val="tx1"/>
                </a:solidFill>
                <a:latin typeface="Arial" panose="020B0604020202020204" pitchFamily="34" charset="0"/>
                <a:ea typeface="+mj-ea"/>
                <a:cs typeface="Arial" panose="020B0604020202020204" pitchFamily="34" charset="0"/>
              </a:rPr>
              <a:t>(1d) </a:t>
            </a:r>
          </a:p>
        </p:txBody>
      </p:sp>
      <p:sp>
        <p:nvSpPr>
          <p:cNvPr id="1139" name="TextBox 1138">
            <a:extLst>
              <a:ext uri="{FF2B5EF4-FFF2-40B4-BE49-F238E27FC236}">
                <a16:creationId xmlns:a16="http://schemas.microsoft.com/office/drawing/2014/main" id="{64DDB115-8CF3-2BB7-E0E1-E408B55F84F0}"/>
              </a:ext>
            </a:extLst>
          </p:cNvPr>
          <p:cNvSpPr txBox="1"/>
          <p:nvPr/>
        </p:nvSpPr>
        <p:spPr>
          <a:xfrm>
            <a:off x="37923685" y="13299504"/>
            <a:ext cx="657208" cy="369332"/>
          </a:xfrm>
          <a:prstGeom prst="rect">
            <a:avLst/>
          </a:prstGeom>
          <a:noFill/>
        </p:spPr>
        <p:txBody>
          <a:bodyPr wrap="square">
            <a:spAutoFit/>
          </a:bodyPr>
          <a:lstStyle/>
          <a:p>
            <a:pPr algn="ctr"/>
            <a:r>
              <a:rPr lang="en-US" altLang="ko-KR" dirty="0">
                <a:latin typeface="Arial" panose="020B0604020202020204" pitchFamily="34" charset="0"/>
                <a:cs typeface="Arial" panose="020B0604020202020204" pitchFamily="34" charset="0"/>
              </a:rPr>
              <a:t>1 </a:t>
            </a:r>
            <a:r>
              <a:rPr lang="en-US" altLang="ko-KR" dirty="0">
                <a:solidFill>
                  <a:schemeClr val="tx1"/>
                </a:solidFill>
                <a:latin typeface="Arial" panose="020B0604020202020204" pitchFamily="34" charset="0"/>
                <a:cs typeface="Arial" panose="020B0604020202020204" pitchFamily="34" charset="0"/>
              </a:rPr>
              <a:t>d</a:t>
            </a:r>
            <a:endParaRPr lang="ko-KR" altLang="en-US" dirty="0">
              <a:latin typeface="Arial" panose="020B0604020202020204" pitchFamily="34" charset="0"/>
              <a:cs typeface="Arial" panose="020B0604020202020204" pitchFamily="34" charset="0"/>
            </a:endParaRPr>
          </a:p>
        </p:txBody>
      </p:sp>
      <p:sp>
        <p:nvSpPr>
          <p:cNvPr id="1140" name="TextBox 1139">
            <a:extLst>
              <a:ext uri="{FF2B5EF4-FFF2-40B4-BE49-F238E27FC236}">
                <a16:creationId xmlns:a16="http://schemas.microsoft.com/office/drawing/2014/main" id="{03415F89-C91A-9501-FA49-56E06E3EE866}"/>
              </a:ext>
            </a:extLst>
          </p:cNvPr>
          <p:cNvSpPr txBox="1"/>
          <p:nvPr/>
        </p:nvSpPr>
        <p:spPr>
          <a:xfrm>
            <a:off x="33037853" y="12334280"/>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FR3</a:t>
            </a:r>
            <a:endParaRPr lang="en-US" altLang="ko-KR" sz="1600" spc="-50" dirty="0">
              <a:solidFill>
                <a:schemeClr val="tx1"/>
              </a:solidFill>
              <a:latin typeface="Arial" panose="020B0604020202020204" pitchFamily="34" charset="0"/>
              <a:cs typeface="Arial" panose="020B0604020202020204" pitchFamily="34" charset="0"/>
            </a:endParaRP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1141" name="TextBox 1140">
            <a:extLst>
              <a:ext uri="{FF2B5EF4-FFF2-40B4-BE49-F238E27FC236}">
                <a16:creationId xmlns:a16="http://schemas.microsoft.com/office/drawing/2014/main" id="{0F522D5C-87E5-EEBE-C01F-BBFD0E689DB2}"/>
              </a:ext>
            </a:extLst>
          </p:cNvPr>
          <p:cNvSpPr txBox="1"/>
          <p:nvPr/>
        </p:nvSpPr>
        <p:spPr>
          <a:xfrm>
            <a:off x="34087913" y="12334280"/>
            <a:ext cx="1059402" cy="830997"/>
          </a:xfrm>
          <a:prstGeom prst="rect">
            <a:avLst/>
          </a:prstGeom>
          <a:noFill/>
        </p:spPr>
        <p:txBody>
          <a:bodyPr wrap="square">
            <a:spAutoFit/>
          </a:bodyPr>
          <a:lstStyle/>
          <a:p>
            <a:pPr algn="ctr"/>
            <a:r>
              <a:rPr lang="en-US" altLang="ko-KR" sz="1600" spc="-50" dirty="0">
                <a:solidFill>
                  <a:schemeClr val="tx1"/>
                </a:solidFill>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1142" name="TextBox 1141">
            <a:extLst>
              <a:ext uri="{FF2B5EF4-FFF2-40B4-BE49-F238E27FC236}">
                <a16:creationId xmlns:a16="http://schemas.microsoft.com/office/drawing/2014/main" id="{70416D0F-D213-8804-2D9E-9BADE7B869FA}"/>
              </a:ext>
            </a:extLst>
          </p:cNvPr>
          <p:cNvSpPr txBox="1"/>
          <p:nvPr/>
        </p:nvSpPr>
        <p:spPr>
          <a:xfrm>
            <a:off x="36495573" y="12334280"/>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1143" name="TextBox 1142">
            <a:extLst>
              <a:ext uri="{FF2B5EF4-FFF2-40B4-BE49-F238E27FC236}">
                <a16:creationId xmlns:a16="http://schemas.microsoft.com/office/drawing/2014/main" id="{DCACD01F-9E28-55E4-8B58-D4C389A05BA5}"/>
              </a:ext>
            </a:extLst>
          </p:cNvPr>
          <p:cNvSpPr txBox="1"/>
          <p:nvPr/>
        </p:nvSpPr>
        <p:spPr>
          <a:xfrm>
            <a:off x="37748298" y="12334280"/>
            <a:ext cx="1059402" cy="830997"/>
          </a:xfrm>
          <a:prstGeom prst="rect">
            <a:avLst/>
          </a:prstGeom>
          <a:noFill/>
        </p:spPr>
        <p:txBody>
          <a:bodyPr wrap="square">
            <a:spAutoFit/>
          </a:bodyPr>
          <a:lstStyle/>
          <a:p>
            <a:pPr algn="ctr"/>
            <a:r>
              <a:rPr lang="en-US" altLang="ko-KR" sz="1600" spc="-50" dirty="0">
                <a:latin typeface="Arial" panose="020B0604020202020204" pitchFamily="34" charset="0"/>
                <a:cs typeface="Arial" panose="020B0604020202020204" pitchFamily="34" charset="0"/>
              </a:rPr>
              <a:t>PR</a:t>
            </a:r>
          </a:p>
          <a:p>
            <a:pPr algn="ctr"/>
            <a:r>
              <a:rPr lang="en-US" altLang="ko-KR" sz="1600" spc="-50" dirty="0">
                <a:solidFill>
                  <a:schemeClr val="tx1"/>
                </a:solidFill>
                <a:latin typeface="Arial" panose="020B0604020202020204" pitchFamily="34" charset="0"/>
                <a:cs typeface="Arial" panose="020B0604020202020204" pitchFamily="34" charset="0"/>
              </a:rPr>
              <a:t>10% EtOH</a:t>
            </a:r>
          </a:p>
        </p:txBody>
      </p:sp>
      <p:sp>
        <p:nvSpPr>
          <p:cNvPr id="1144" name="직사각형 25">
            <a:extLst>
              <a:ext uri="{FF2B5EF4-FFF2-40B4-BE49-F238E27FC236}">
                <a16:creationId xmlns:a16="http://schemas.microsoft.com/office/drawing/2014/main" id="{D5DB67C1-01C1-38A5-D457-0535C3827B61}"/>
              </a:ext>
            </a:extLst>
          </p:cNvPr>
          <p:cNvSpPr/>
          <p:nvPr/>
        </p:nvSpPr>
        <p:spPr>
          <a:xfrm>
            <a:off x="26697736" y="11490155"/>
            <a:ext cx="354741" cy="4322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altLang="ko-KR" sz="3600" b="1" dirty="0">
                <a:solidFill>
                  <a:schemeClr val="tx1"/>
                </a:solidFill>
                <a:latin typeface="Arial" panose="020B0604020202020204" pitchFamily="34" charset="0"/>
                <a:cs typeface="Arial" panose="020B0604020202020204" pitchFamily="34" charset="0"/>
              </a:rPr>
              <a:t>A</a:t>
            </a:r>
          </a:p>
        </p:txBody>
      </p:sp>
      <p:sp>
        <p:nvSpPr>
          <p:cNvPr id="1145" name="TextBox 1144">
            <a:extLst>
              <a:ext uri="{FF2B5EF4-FFF2-40B4-BE49-F238E27FC236}">
                <a16:creationId xmlns:a16="http://schemas.microsoft.com/office/drawing/2014/main" id="{DBD01AAF-8B19-5B8B-4072-D92058EEFD53}"/>
              </a:ext>
            </a:extLst>
          </p:cNvPr>
          <p:cNvSpPr txBox="1"/>
          <p:nvPr/>
        </p:nvSpPr>
        <p:spPr>
          <a:xfrm>
            <a:off x="26515620" y="9969813"/>
            <a:ext cx="12600000" cy="1200329"/>
          </a:xfrm>
          <a:prstGeom prst="rect">
            <a:avLst/>
          </a:prstGeom>
          <a:noFill/>
        </p:spPr>
        <p:txBody>
          <a:bodyPr wrap="square" rtlCol="0">
            <a:spAutoFit/>
          </a:bodyPr>
          <a:lstStyle/>
          <a:p>
            <a:pPr algn="just"/>
            <a:r>
              <a:rPr lang="en-US" altLang="ko-KR" sz="3600" b="1" spc="-150" dirty="0">
                <a:latin typeface="Arial" panose="020B0604020202020204" pitchFamily="34" charset="0"/>
                <a:cs typeface="Arial" panose="020B0604020202020204" pitchFamily="34" charset="0"/>
              </a:rPr>
              <a:t>Behavioral changes of EtOH SA using Gi DREADD inhibition in the </a:t>
            </a:r>
            <a:r>
              <a:rPr lang="en-US" altLang="ko-KR" sz="3600" b="1" spc="-150" dirty="0" err="1">
                <a:latin typeface="Arial" panose="020B0604020202020204" pitchFamily="34" charset="0"/>
                <a:cs typeface="Arial" panose="020B0604020202020204" pitchFamily="34" charset="0"/>
              </a:rPr>
              <a:t>mPFC</a:t>
            </a:r>
            <a:r>
              <a:rPr lang="en-US" altLang="ko-KR" sz="3600" b="1" spc="-150" dirty="0">
                <a:latin typeface="Arial" panose="020B0604020202020204" pitchFamily="34" charset="0"/>
                <a:cs typeface="Arial" panose="020B0604020202020204" pitchFamily="34" charset="0"/>
              </a:rPr>
              <a:t>-output circuits (1)</a:t>
            </a:r>
          </a:p>
        </p:txBody>
      </p:sp>
      <p:sp>
        <p:nvSpPr>
          <p:cNvPr id="1146" name="TextBox 1145">
            <a:extLst>
              <a:ext uri="{FF2B5EF4-FFF2-40B4-BE49-F238E27FC236}">
                <a16:creationId xmlns:a16="http://schemas.microsoft.com/office/drawing/2014/main" id="{9AFB33EC-87E2-D17E-0C1D-1170BE12F0B7}"/>
              </a:ext>
            </a:extLst>
          </p:cNvPr>
          <p:cNvSpPr txBox="1"/>
          <p:nvPr/>
        </p:nvSpPr>
        <p:spPr>
          <a:xfrm>
            <a:off x="26515620" y="19845917"/>
            <a:ext cx="12600000" cy="1200329"/>
          </a:xfrm>
          <a:prstGeom prst="rect">
            <a:avLst/>
          </a:prstGeom>
          <a:noFill/>
        </p:spPr>
        <p:txBody>
          <a:bodyPr wrap="square" rtlCol="0">
            <a:spAutoFit/>
          </a:bodyPr>
          <a:lstStyle/>
          <a:p>
            <a:pPr algn="just"/>
            <a:r>
              <a:rPr lang="en-US" altLang="ko-KR" sz="3600" b="1" spc="-150" dirty="0">
                <a:latin typeface="Arial" panose="020B0604020202020204" pitchFamily="34" charset="0"/>
                <a:cs typeface="Arial" panose="020B0604020202020204" pitchFamily="34" charset="0"/>
              </a:rPr>
              <a:t>Behavioral changes of EtOH SA using Gi DREADD inhibition in the </a:t>
            </a:r>
            <a:r>
              <a:rPr lang="en-US" altLang="ko-KR" sz="3600" b="1" spc="-150" dirty="0" err="1">
                <a:latin typeface="Arial" panose="020B0604020202020204" pitchFamily="34" charset="0"/>
                <a:cs typeface="Arial" panose="020B0604020202020204" pitchFamily="34" charset="0"/>
              </a:rPr>
              <a:t>mPFC</a:t>
            </a:r>
            <a:r>
              <a:rPr lang="en-US" altLang="ko-KR" sz="3600" b="1" spc="-150" dirty="0">
                <a:latin typeface="Arial" panose="020B0604020202020204" pitchFamily="34" charset="0"/>
                <a:cs typeface="Arial" panose="020B0604020202020204" pitchFamily="34" charset="0"/>
              </a:rPr>
              <a:t>-output circuits (2)</a:t>
            </a:r>
          </a:p>
        </p:txBody>
      </p:sp>
      <p:sp>
        <p:nvSpPr>
          <p:cNvPr id="1147" name="TextBox 1146">
            <a:extLst>
              <a:ext uri="{FF2B5EF4-FFF2-40B4-BE49-F238E27FC236}">
                <a16:creationId xmlns:a16="http://schemas.microsoft.com/office/drawing/2014/main" id="{A89B4FF4-878A-9EC9-86D9-047A0ED7E4C5}"/>
              </a:ext>
            </a:extLst>
          </p:cNvPr>
          <p:cNvSpPr txBox="1"/>
          <p:nvPr/>
        </p:nvSpPr>
        <p:spPr>
          <a:xfrm>
            <a:off x="13980223" y="31520979"/>
            <a:ext cx="12747652" cy="451623"/>
          </a:xfrm>
          <a:prstGeom prst="rect">
            <a:avLst/>
          </a:prstGeom>
          <a:noFill/>
        </p:spPr>
        <p:txBody>
          <a:bodyPr wrap="square" rtlCol="0">
            <a:spAutoFit/>
          </a:bodyPr>
          <a:lstStyle/>
          <a:p>
            <a:pPr algn="just">
              <a:lnSpc>
                <a:spcPct val="80000"/>
              </a:lnSpc>
            </a:pPr>
            <a:r>
              <a:rPr lang="en-US" altLang="ko-KR" sz="1400" dirty="0">
                <a:latin typeface="Arial" panose="020B0604020202020204" pitchFamily="34" charset="0"/>
                <a:cs typeface="Arial" panose="020B0604020202020204" pitchFamily="34" charset="0"/>
              </a:rPr>
              <a:t>(A) Experimental scheme of Gi DREADD inhibition of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 (B) Schematic illustration of viral injection: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 (C) Counts changes during the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 </a:t>
            </a:r>
            <a:r>
              <a:rPr lang="en-US" altLang="ko-KR" sz="1400" dirty="0" err="1">
                <a:latin typeface="Arial" panose="020B0604020202020204" pitchFamily="34" charset="0"/>
                <a:cs typeface="Arial" panose="020B0604020202020204" pitchFamily="34" charset="0"/>
              </a:rPr>
              <a:t>chemogenetic</a:t>
            </a:r>
            <a:r>
              <a:rPr lang="en-US" altLang="ko-KR" sz="1400" dirty="0">
                <a:latin typeface="Arial" panose="020B0604020202020204" pitchFamily="34" charset="0"/>
                <a:cs typeface="Arial" panose="020B0604020202020204" pitchFamily="34" charset="0"/>
              </a:rPr>
              <a:t> inhibition: active lever press, inactive lever press, licking counts, EtOH port access counts, water port access counts (Left to right panel, n=8). </a:t>
            </a:r>
            <a:endParaRPr lang="ko-KR" altLang="en-US" sz="1400" dirty="0">
              <a:latin typeface="Arial" panose="020B0604020202020204" pitchFamily="34" charset="0"/>
              <a:cs typeface="Arial" panose="020B0604020202020204" pitchFamily="34" charset="0"/>
            </a:endParaRPr>
          </a:p>
        </p:txBody>
      </p:sp>
      <p:sp>
        <p:nvSpPr>
          <p:cNvPr id="1148" name="TextBox 1147">
            <a:extLst>
              <a:ext uri="{FF2B5EF4-FFF2-40B4-BE49-F238E27FC236}">
                <a16:creationId xmlns:a16="http://schemas.microsoft.com/office/drawing/2014/main" id="{ABEB3740-2C48-159B-861C-D8CBA089D078}"/>
              </a:ext>
            </a:extLst>
          </p:cNvPr>
          <p:cNvSpPr txBox="1"/>
          <p:nvPr/>
        </p:nvSpPr>
        <p:spPr>
          <a:xfrm>
            <a:off x="26599395" y="18789522"/>
            <a:ext cx="12600000" cy="954107"/>
          </a:xfrm>
          <a:prstGeom prst="rect">
            <a:avLst/>
          </a:prstGeom>
          <a:noFill/>
        </p:spPr>
        <p:txBody>
          <a:bodyPr wrap="square" rtlCol="0">
            <a:spAutoFit/>
          </a:bodyPr>
          <a:lstStyle/>
          <a:p>
            <a:pPr algn="just">
              <a:lnSpc>
                <a:spcPct val="80000"/>
              </a:lnSpc>
            </a:pPr>
            <a:r>
              <a:rPr lang="en-US" altLang="ko-KR" sz="1400" dirty="0">
                <a:latin typeface="Arial" panose="020B0604020202020204" pitchFamily="34" charset="0"/>
                <a:cs typeface="Arial" panose="020B0604020202020204" pitchFamily="34" charset="0"/>
              </a:rPr>
              <a:t>(A) Experimental scheme of Gi DREADD inhibition of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a:t>
            </a:r>
            <a:r>
              <a:rPr lang="en-US" altLang="ko-KR" sz="1400" dirty="0" err="1">
                <a:latin typeface="Arial" panose="020B0604020202020204" pitchFamily="34" charset="0"/>
                <a:cs typeface="Arial" panose="020B0604020202020204" pitchFamily="34" charset="0"/>
              </a:rPr>
              <a:t>NAc</a:t>
            </a:r>
            <a:r>
              <a:rPr lang="en-US" altLang="ko-KR" sz="1400" dirty="0">
                <a:latin typeface="Arial" panose="020B0604020202020204" pitchFamily="34" charset="0"/>
                <a:cs typeface="Arial" panose="020B0604020202020204" pitchFamily="34" charset="0"/>
              </a:rPr>
              <a:t> and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-to-VTA (B) Schematic illustration of viral injection: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a:t>
            </a:r>
            <a:r>
              <a:rPr lang="en-US" altLang="ko-KR" sz="1400" dirty="0" err="1">
                <a:latin typeface="Arial" panose="020B0604020202020204" pitchFamily="34" charset="0"/>
                <a:cs typeface="Arial" panose="020B0604020202020204" pitchFamily="34" charset="0"/>
              </a:rPr>
              <a:t>NAc</a:t>
            </a:r>
            <a:r>
              <a:rPr lang="en-US" altLang="ko-KR" sz="1400" dirty="0">
                <a:latin typeface="Arial" panose="020B0604020202020204" pitchFamily="34" charset="0"/>
                <a:cs typeface="Arial" panose="020B0604020202020204" pitchFamily="34" charset="0"/>
              </a:rPr>
              <a:t>. (C) Counts changes during the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a:t>
            </a:r>
            <a:r>
              <a:rPr lang="en-US" altLang="ko-KR" sz="1400" dirty="0" err="1">
                <a:latin typeface="Arial" panose="020B0604020202020204" pitchFamily="34" charset="0"/>
                <a:cs typeface="Arial" panose="020B0604020202020204" pitchFamily="34" charset="0"/>
              </a:rPr>
              <a:t>NAc</a:t>
            </a:r>
            <a:r>
              <a:rPr lang="en-US" altLang="ko-KR" sz="1400" dirty="0">
                <a:latin typeface="Arial" panose="020B0604020202020204" pitchFamily="34" charset="0"/>
                <a:cs typeface="Arial" panose="020B0604020202020204" pitchFamily="34" charset="0"/>
              </a:rPr>
              <a:t> </a:t>
            </a:r>
            <a:r>
              <a:rPr lang="en-US" altLang="ko-KR" sz="1400" dirty="0" err="1">
                <a:latin typeface="Arial" panose="020B0604020202020204" pitchFamily="34" charset="0"/>
                <a:cs typeface="Arial" panose="020B0604020202020204" pitchFamily="34" charset="0"/>
              </a:rPr>
              <a:t>chemogenetic</a:t>
            </a:r>
            <a:r>
              <a:rPr lang="en-US" altLang="ko-KR" sz="1400" dirty="0">
                <a:latin typeface="Arial" panose="020B0604020202020204" pitchFamily="34" charset="0"/>
                <a:cs typeface="Arial" panose="020B0604020202020204" pitchFamily="34" charset="0"/>
              </a:rPr>
              <a:t> inhibition: active lever press, inactive lever press, licking counts, EtOH port access counts, water port access counts (Left to right panel, n=7). (D) Schematic illustration of viral injection: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-to-VTA. (E) Counts changes during the </a:t>
            </a:r>
            <a:r>
              <a:rPr lang="en-US" altLang="ko-KR" sz="1400" dirty="0" err="1">
                <a:latin typeface="Arial" panose="020B0604020202020204" pitchFamily="34" charset="0"/>
                <a:cs typeface="Arial" panose="020B0604020202020204" pitchFamily="34" charset="0"/>
              </a:rPr>
              <a:t>mPFC</a:t>
            </a:r>
            <a:r>
              <a:rPr lang="en-US" altLang="ko-KR" sz="1400" dirty="0">
                <a:latin typeface="Arial" panose="020B0604020202020204" pitchFamily="34" charset="0"/>
                <a:cs typeface="Arial" panose="020B0604020202020204" pitchFamily="34" charset="0"/>
              </a:rPr>
              <a:t>-to-VTA </a:t>
            </a:r>
            <a:r>
              <a:rPr lang="en-US" altLang="ko-KR" sz="1400" dirty="0" err="1">
                <a:latin typeface="Arial" panose="020B0604020202020204" pitchFamily="34" charset="0"/>
                <a:cs typeface="Arial" panose="020B0604020202020204" pitchFamily="34" charset="0"/>
              </a:rPr>
              <a:t>chemogenetic</a:t>
            </a:r>
            <a:r>
              <a:rPr lang="en-US" altLang="ko-KR" sz="1400" dirty="0">
                <a:latin typeface="Arial" panose="020B0604020202020204" pitchFamily="34" charset="0"/>
                <a:cs typeface="Arial" panose="020B0604020202020204" pitchFamily="34" charset="0"/>
              </a:rPr>
              <a:t> inhibition: active lever press, inactive lever press, licking counts, EtOH port access counts, water port access counts (Left to right panel, n=6). (paired T-test, post hoc test: Fisher’s LSD). </a:t>
            </a:r>
            <a:endParaRPr lang="ko-KR" alt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3443747"/>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테마">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441</TotalTime>
  <Words>1863</Words>
  <Application>Microsoft Office PowerPoint</Application>
  <PresentationFormat>사용자 지정</PresentationFormat>
  <Paragraphs>324</Paragraphs>
  <Slides>1</Slides>
  <Notes>1</Notes>
  <HiddenSlides>0</HiddenSlides>
  <MMClips>0</MMClips>
  <ScaleCrop>false</ScaleCrop>
  <HeadingPairs>
    <vt:vector size="8" baseType="variant">
      <vt:variant>
        <vt:lpstr>사용한 글꼴</vt:lpstr>
      </vt:variant>
      <vt:variant>
        <vt:i4>4</vt:i4>
      </vt:variant>
      <vt:variant>
        <vt:lpstr>테마</vt:lpstr>
      </vt:variant>
      <vt:variant>
        <vt:i4>1</vt:i4>
      </vt:variant>
      <vt:variant>
        <vt:lpstr>포함된 OLE 서버</vt:lpstr>
      </vt:variant>
      <vt:variant>
        <vt:i4>1</vt:i4>
      </vt:variant>
      <vt:variant>
        <vt:lpstr>슬라이드 제목</vt:lpstr>
      </vt:variant>
      <vt:variant>
        <vt:i4>1</vt:i4>
      </vt:variant>
    </vt:vector>
  </HeadingPairs>
  <TitlesOfParts>
    <vt:vector size="7" baseType="lpstr">
      <vt:lpstr>맑은 고딕</vt:lpstr>
      <vt:lpstr>Aptos</vt:lpstr>
      <vt:lpstr>Aptos Display</vt:lpstr>
      <vt:lpstr>Arial</vt:lpstr>
      <vt:lpstr>Office 테마</vt:lpstr>
      <vt:lpstr>Prism 9</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이지윤</dc:creator>
  <cp:lastModifiedBy>이지윤</cp:lastModifiedBy>
  <cp:revision>24</cp:revision>
  <dcterms:created xsi:type="dcterms:W3CDTF">2024-10-10T00:11:49Z</dcterms:created>
  <dcterms:modified xsi:type="dcterms:W3CDTF">2025-08-21T06:22:54Z</dcterms:modified>
</cp:coreProperties>
</file>