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9600188" cy="323992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04" userDrawn="1">
          <p15:clr>
            <a:srgbClr val="A4A3A4"/>
          </p15:clr>
        </p15:guide>
        <p15:guide id="2" pos="124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DA7"/>
    <a:srgbClr val="284738"/>
    <a:srgbClr val="DDD7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p:scale>
          <a:sx n="75" d="100"/>
          <a:sy n="75" d="100"/>
        </p:scale>
        <p:origin x="-1518" y="-3240"/>
      </p:cViewPr>
      <p:guideLst>
        <p:guide orient="horz" pos="10204"/>
        <p:guide pos="124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image" Target="../media/image13.emf"/><Relationship Id="rId3" Type="http://schemas.openxmlformats.org/officeDocument/2006/relationships/image" Target="../media/image3.emf"/><Relationship Id="rId7" Type="http://schemas.openxmlformats.org/officeDocument/2006/relationships/image" Target="../media/image7.emf"/><Relationship Id="rId12" Type="http://schemas.openxmlformats.org/officeDocument/2006/relationships/image" Target="../media/image12.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ABEE0-F6D5-46D1-9DFF-96855E9FAADB}" type="datetimeFigureOut">
              <a:rPr lang="ko-KR" altLang="en-US" smtClean="0"/>
              <a:t>2025-10-24</a:t>
            </a:fld>
            <a:endParaRPr lang="ko-KR" altLang="en-US"/>
          </a:p>
        </p:txBody>
      </p:sp>
      <p:sp>
        <p:nvSpPr>
          <p:cNvPr id="4" name="슬라이드 이미지 개체 틀 3"/>
          <p:cNvSpPr>
            <a:spLocks noGrp="1" noRot="1" noChangeAspect="1"/>
          </p:cNvSpPr>
          <p:nvPr>
            <p:ph type="sldImg" idx="2"/>
          </p:nvPr>
        </p:nvSpPr>
        <p:spPr>
          <a:xfrm>
            <a:off x="1543050" y="1143000"/>
            <a:ext cx="37719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8409C-3286-4D2F-AB27-BD6D3F8846EF}" type="slidenum">
              <a:rPr lang="ko-KR" altLang="en-US" smtClean="0"/>
              <a:t>‹#›</a:t>
            </a:fld>
            <a:endParaRPr lang="ko-KR" altLang="en-US"/>
          </a:p>
        </p:txBody>
      </p:sp>
    </p:spTree>
    <p:extLst>
      <p:ext uri="{BB962C8B-B14F-4D97-AF65-F5344CB8AC3E}">
        <p14:creationId xmlns:p14="http://schemas.microsoft.com/office/powerpoint/2010/main" val="3419188079"/>
      </p:ext>
    </p:extLst>
  </p:cSld>
  <p:clrMap bg1="lt1" tx1="dk1" bg2="lt2" tx2="dk2" accent1="accent1" accent2="accent2" accent3="accent3" accent4="accent4" accent5="accent5" accent6="accent6" hlink="hlink" folHlink="folHlink"/>
  <p:notesStyle>
    <a:lvl1pPr marL="0" algn="l" defTabSz="3455975" rtl="0" eaLnBrk="1" latinLnBrk="1" hangingPunct="1">
      <a:defRPr sz="4535" kern="1200">
        <a:solidFill>
          <a:schemeClr val="tx1"/>
        </a:solidFill>
        <a:latin typeface="+mn-lt"/>
        <a:ea typeface="+mn-ea"/>
        <a:cs typeface="+mn-cs"/>
      </a:defRPr>
    </a:lvl1pPr>
    <a:lvl2pPr marL="1727987" algn="l" defTabSz="3455975" rtl="0" eaLnBrk="1" latinLnBrk="1" hangingPunct="1">
      <a:defRPr sz="4535" kern="1200">
        <a:solidFill>
          <a:schemeClr val="tx1"/>
        </a:solidFill>
        <a:latin typeface="+mn-lt"/>
        <a:ea typeface="+mn-ea"/>
        <a:cs typeface="+mn-cs"/>
      </a:defRPr>
    </a:lvl2pPr>
    <a:lvl3pPr marL="3455975" algn="l" defTabSz="3455975" rtl="0" eaLnBrk="1" latinLnBrk="1" hangingPunct="1">
      <a:defRPr sz="4535" kern="1200">
        <a:solidFill>
          <a:schemeClr val="tx1"/>
        </a:solidFill>
        <a:latin typeface="+mn-lt"/>
        <a:ea typeface="+mn-ea"/>
        <a:cs typeface="+mn-cs"/>
      </a:defRPr>
    </a:lvl3pPr>
    <a:lvl4pPr marL="5183962" algn="l" defTabSz="3455975" rtl="0" eaLnBrk="1" latinLnBrk="1" hangingPunct="1">
      <a:defRPr sz="4535" kern="1200">
        <a:solidFill>
          <a:schemeClr val="tx1"/>
        </a:solidFill>
        <a:latin typeface="+mn-lt"/>
        <a:ea typeface="+mn-ea"/>
        <a:cs typeface="+mn-cs"/>
      </a:defRPr>
    </a:lvl4pPr>
    <a:lvl5pPr marL="6911950" algn="l" defTabSz="3455975" rtl="0" eaLnBrk="1" latinLnBrk="1" hangingPunct="1">
      <a:defRPr sz="4535" kern="1200">
        <a:solidFill>
          <a:schemeClr val="tx1"/>
        </a:solidFill>
        <a:latin typeface="+mn-lt"/>
        <a:ea typeface="+mn-ea"/>
        <a:cs typeface="+mn-cs"/>
      </a:defRPr>
    </a:lvl5pPr>
    <a:lvl6pPr marL="8639937" algn="l" defTabSz="3455975" rtl="0" eaLnBrk="1" latinLnBrk="1" hangingPunct="1">
      <a:defRPr sz="4535" kern="1200">
        <a:solidFill>
          <a:schemeClr val="tx1"/>
        </a:solidFill>
        <a:latin typeface="+mn-lt"/>
        <a:ea typeface="+mn-ea"/>
        <a:cs typeface="+mn-cs"/>
      </a:defRPr>
    </a:lvl6pPr>
    <a:lvl7pPr marL="10367924" algn="l" defTabSz="3455975" rtl="0" eaLnBrk="1" latinLnBrk="1" hangingPunct="1">
      <a:defRPr sz="4535" kern="1200">
        <a:solidFill>
          <a:schemeClr val="tx1"/>
        </a:solidFill>
        <a:latin typeface="+mn-lt"/>
        <a:ea typeface="+mn-ea"/>
        <a:cs typeface="+mn-cs"/>
      </a:defRPr>
    </a:lvl7pPr>
    <a:lvl8pPr marL="12095912" algn="l" defTabSz="3455975" rtl="0" eaLnBrk="1" latinLnBrk="1" hangingPunct="1">
      <a:defRPr sz="4535" kern="1200">
        <a:solidFill>
          <a:schemeClr val="tx1"/>
        </a:solidFill>
        <a:latin typeface="+mn-lt"/>
        <a:ea typeface="+mn-ea"/>
        <a:cs typeface="+mn-cs"/>
      </a:defRPr>
    </a:lvl8pPr>
    <a:lvl9pPr marL="13823899" algn="l" defTabSz="3455975" rtl="0" eaLnBrk="1" latinLnBrk="1" hangingPunct="1">
      <a:defRPr sz="45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a:t>그래프 디자인 변경은 목요일 오전에 하기 </a:t>
            </a:r>
          </a:p>
        </p:txBody>
      </p:sp>
      <p:sp>
        <p:nvSpPr>
          <p:cNvPr id="4" name="슬라이드 번호 개체 틀 3"/>
          <p:cNvSpPr>
            <a:spLocks noGrp="1"/>
          </p:cNvSpPr>
          <p:nvPr>
            <p:ph type="sldNum" sz="quarter" idx="5"/>
          </p:nvPr>
        </p:nvSpPr>
        <p:spPr/>
        <p:txBody>
          <a:bodyPr/>
          <a:lstStyle/>
          <a:p>
            <a:fld id="{7728409C-3286-4D2F-AB27-BD6D3F8846EF}" type="slidenum">
              <a:rPr lang="ko-KR" altLang="en-US" smtClean="0"/>
              <a:t>1</a:t>
            </a:fld>
            <a:endParaRPr lang="ko-KR" altLang="en-US"/>
          </a:p>
        </p:txBody>
      </p:sp>
    </p:spTree>
    <p:extLst>
      <p:ext uri="{BB962C8B-B14F-4D97-AF65-F5344CB8AC3E}">
        <p14:creationId xmlns:p14="http://schemas.microsoft.com/office/powerpoint/2010/main" val="3637375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970014" y="5302386"/>
            <a:ext cx="33660160" cy="11279752"/>
          </a:xfrm>
        </p:spPr>
        <p:txBody>
          <a:bodyPr anchor="b"/>
          <a:lstStyle>
            <a:lvl1pPr algn="ctr">
              <a:defRPr sz="25984"/>
            </a:lvl1pPr>
          </a:lstStyle>
          <a:p>
            <a:r>
              <a:rPr lang="ko-KR" altLang="en-US"/>
              <a:t>마스터 제목 스타일 편집</a:t>
            </a:r>
            <a:endParaRPr lang="en-US" dirty="0"/>
          </a:p>
        </p:txBody>
      </p:sp>
      <p:sp>
        <p:nvSpPr>
          <p:cNvPr id="3" name="Subtitle 2"/>
          <p:cNvSpPr>
            <a:spLocks noGrp="1"/>
          </p:cNvSpPr>
          <p:nvPr>
            <p:ph type="subTitle" idx="1"/>
          </p:nvPr>
        </p:nvSpPr>
        <p:spPr>
          <a:xfrm>
            <a:off x="4950024" y="17017128"/>
            <a:ext cx="29700141" cy="7822326"/>
          </a:xfrm>
        </p:spPr>
        <p:txBody>
          <a:bodyPr/>
          <a:lstStyle>
            <a:lvl1pPr marL="0" indent="0" algn="ctr">
              <a:buNone/>
              <a:defRPr sz="10394"/>
            </a:lvl1pPr>
            <a:lvl2pPr marL="1979996" indent="0" algn="ctr">
              <a:buNone/>
              <a:defRPr sz="8661"/>
            </a:lvl2pPr>
            <a:lvl3pPr marL="3959992" indent="0" algn="ctr">
              <a:buNone/>
              <a:defRPr sz="7795"/>
            </a:lvl3pPr>
            <a:lvl4pPr marL="5939988" indent="0" algn="ctr">
              <a:buNone/>
              <a:defRPr sz="6929"/>
            </a:lvl4pPr>
            <a:lvl5pPr marL="7919984" indent="0" algn="ctr">
              <a:buNone/>
              <a:defRPr sz="6929"/>
            </a:lvl5pPr>
            <a:lvl6pPr marL="9899980" indent="0" algn="ctr">
              <a:buNone/>
              <a:defRPr sz="6929"/>
            </a:lvl6pPr>
            <a:lvl7pPr marL="11879976" indent="0" algn="ctr">
              <a:buNone/>
              <a:defRPr sz="6929"/>
            </a:lvl7pPr>
            <a:lvl8pPr marL="13859972" indent="0" algn="ctr">
              <a:buNone/>
              <a:defRPr sz="6929"/>
            </a:lvl8pPr>
            <a:lvl9pPr marL="15839968" indent="0" algn="ctr">
              <a:buNone/>
              <a:defRPr sz="692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1395709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4190832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701890" y="8077332"/>
            <a:ext cx="34155162" cy="13477201"/>
          </a:xfrm>
        </p:spPr>
        <p:txBody>
          <a:bodyPr anchor="b"/>
          <a:lstStyle>
            <a:lvl1pPr>
              <a:defRPr sz="25984"/>
            </a:lvl1pPr>
          </a:lstStyle>
          <a:p>
            <a:r>
              <a:rPr lang="ko-KR" altLang="en-US"/>
              <a:t>마스터 제목 스타일 편집</a:t>
            </a:r>
            <a:endParaRPr lang="en-US" dirty="0"/>
          </a:p>
        </p:txBody>
      </p:sp>
      <p:sp>
        <p:nvSpPr>
          <p:cNvPr id="3" name="Text Placeholder 2"/>
          <p:cNvSpPr>
            <a:spLocks noGrp="1"/>
          </p:cNvSpPr>
          <p:nvPr>
            <p:ph type="body" idx="1"/>
          </p:nvPr>
        </p:nvSpPr>
        <p:spPr>
          <a:xfrm>
            <a:off x="2701890" y="21682033"/>
            <a:ext cx="34155162" cy="7087342"/>
          </a:xfrm>
        </p:spPr>
        <p:txBody>
          <a:bodyPr/>
          <a:lstStyle>
            <a:lvl1pPr marL="0" indent="0">
              <a:buNone/>
              <a:defRPr sz="10394">
                <a:solidFill>
                  <a:schemeClr val="tx1">
                    <a:tint val="82000"/>
                  </a:schemeClr>
                </a:solidFill>
              </a:defRPr>
            </a:lvl1pPr>
            <a:lvl2pPr marL="1979996" indent="0">
              <a:buNone/>
              <a:defRPr sz="8661">
                <a:solidFill>
                  <a:schemeClr val="tx1">
                    <a:tint val="82000"/>
                  </a:schemeClr>
                </a:solidFill>
              </a:defRPr>
            </a:lvl2pPr>
            <a:lvl3pPr marL="3959992" indent="0">
              <a:buNone/>
              <a:defRPr sz="7795">
                <a:solidFill>
                  <a:schemeClr val="tx1">
                    <a:tint val="82000"/>
                  </a:schemeClr>
                </a:solidFill>
              </a:defRPr>
            </a:lvl3pPr>
            <a:lvl4pPr marL="5939988" indent="0">
              <a:buNone/>
              <a:defRPr sz="6929">
                <a:solidFill>
                  <a:schemeClr val="tx1">
                    <a:tint val="82000"/>
                  </a:schemeClr>
                </a:solidFill>
              </a:defRPr>
            </a:lvl4pPr>
            <a:lvl5pPr marL="7919984" indent="0">
              <a:buNone/>
              <a:defRPr sz="6929">
                <a:solidFill>
                  <a:schemeClr val="tx1">
                    <a:tint val="82000"/>
                  </a:schemeClr>
                </a:solidFill>
              </a:defRPr>
            </a:lvl5pPr>
            <a:lvl6pPr marL="9899980" indent="0">
              <a:buNone/>
              <a:defRPr sz="6929">
                <a:solidFill>
                  <a:schemeClr val="tx1">
                    <a:tint val="82000"/>
                  </a:schemeClr>
                </a:solidFill>
              </a:defRPr>
            </a:lvl6pPr>
            <a:lvl7pPr marL="11879976" indent="0">
              <a:buNone/>
              <a:defRPr sz="6929">
                <a:solidFill>
                  <a:schemeClr val="tx1">
                    <a:tint val="82000"/>
                  </a:schemeClr>
                </a:solidFill>
              </a:defRPr>
            </a:lvl7pPr>
            <a:lvl8pPr marL="13859972" indent="0">
              <a:buNone/>
              <a:defRPr sz="6929">
                <a:solidFill>
                  <a:schemeClr val="tx1">
                    <a:tint val="82000"/>
                  </a:schemeClr>
                </a:solidFill>
              </a:defRPr>
            </a:lvl8pPr>
            <a:lvl9pPr marL="15839968" indent="0">
              <a:buNone/>
              <a:defRPr sz="6929">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401070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722513" y="8624810"/>
            <a:ext cx="16830080"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20047595" y="8624810"/>
            <a:ext cx="16830080"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238814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727671" y="1724969"/>
            <a:ext cx="34155162" cy="626236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727675" y="7942328"/>
            <a:ext cx="16752733" cy="3892412"/>
          </a:xfrm>
        </p:spPr>
        <p:txBody>
          <a:bodyPr anchor="b"/>
          <a:lstStyle>
            <a:lvl1pPr marL="0" indent="0">
              <a:buNone/>
              <a:defRPr sz="10394" b="1"/>
            </a:lvl1pPr>
            <a:lvl2pPr marL="1979996" indent="0">
              <a:buNone/>
              <a:defRPr sz="8661" b="1"/>
            </a:lvl2pPr>
            <a:lvl3pPr marL="3959992" indent="0">
              <a:buNone/>
              <a:defRPr sz="7795" b="1"/>
            </a:lvl3pPr>
            <a:lvl4pPr marL="5939988" indent="0">
              <a:buNone/>
              <a:defRPr sz="6929" b="1"/>
            </a:lvl4pPr>
            <a:lvl5pPr marL="7919984" indent="0">
              <a:buNone/>
              <a:defRPr sz="6929" b="1"/>
            </a:lvl5pPr>
            <a:lvl6pPr marL="9899980" indent="0">
              <a:buNone/>
              <a:defRPr sz="6929" b="1"/>
            </a:lvl6pPr>
            <a:lvl7pPr marL="11879976" indent="0">
              <a:buNone/>
              <a:defRPr sz="6929" b="1"/>
            </a:lvl7pPr>
            <a:lvl8pPr marL="13859972" indent="0">
              <a:buNone/>
              <a:defRPr sz="6929" b="1"/>
            </a:lvl8pPr>
            <a:lvl9pPr marL="15839968" indent="0">
              <a:buNone/>
              <a:defRPr sz="692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727675" y="11834740"/>
            <a:ext cx="16752733"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20047597" y="7942328"/>
            <a:ext cx="16835238" cy="3892412"/>
          </a:xfrm>
        </p:spPr>
        <p:txBody>
          <a:bodyPr anchor="b"/>
          <a:lstStyle>
            <a:lvl1pPr marL="0" indent="0">
              <a:buNone/>
              <a:defRPr sz="10394" b="1"/>
            </a:lvl1pPr>
            <a:lvl2pPr marL="1979996" indent="0">
              <a:buNone/>
              <a:defRPr sz="8661" b="1"/>
            </a:lvl2pPr>
            <a:lvl3pPr marL="3959992" indent="0">
              <a:buNone/>
              <a:defRPr sz="7795" b="1"/>
            </a:lvl3pPr>
            <a:lvl4pPr marL="5939988" indent="0">
              <a:buNone/>
              <a:defRPr sz="6929" b="1"/>
            </a:lvl4pPr>
            <a:lvl5pPr marL="7919984" indent="0">
              <a:buNone/>
              <a:defRPr sz="6929" b="1"/>
            </a:lvl5pPr>
            <a:lvl6pPr marL="9899980" indent="0">
              <a:buNone/>
              <a:defRPr sz="6929" b="1"/>
            </a:lvl6pPr>
            <a:lvl7pPr marL="11879976" indent="0">
              <a:buNone/>
              <a:defRPr sz="6929" b="1"/>
            </a:lvl7pPr>
            <a:lvl8pPr marL="13859972" indent="0">
              <a:buNone/>
              <a:defRPr sz="6929" b="1"/>
            </a:lvl8pPr>
            <a:lvl9pPr marL="15839968" indent="0">
              <a:buNone/>
              <a:defRPr sz="692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20047597" y="11834740"/>
            <a:ext cx="16835238"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3257506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423746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353705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1" cy="7559834"/>
          </a:xfrm>
        </p:spPr>
        <p:txBody>
          <a:bodyPr anchor="b"/>
          <a:lstStyle>
            <a:lvl1pPr>
              <a:defRPr sz="13858"/>
            </a:lvl1pPr>
          </a:lstStyle>
          <a:p>
            <a:r>
              <a:rPr lang="ko-KR" altLang="en-US"/>
              <a:t>마스터 제목 스타일 편집</a:t>
            </a:r>
            <a:endParaRPr lang="en-US" dirty="0"/>
          </a:p>
        </p:txBody>
      </p:sp>
      <p:sp>
        <p:nvSpPr>
          <p:cNvPr id="3" name="Content Placeholder 2"/>
          <p:cNvSpPr>
            <a:spLocks noGrp="1"/>
          </p:cNvSpPr>
          <p:nvPr>
            <p:ph idx="1"/>
          </p:nvPr>
        </p:nvSpPr>
        <p:spPr>
          <a:xfrm>
            <a:off x="16835238" y="4664905"/>
            <a:ext cx="20047595" cy="23024494"/>
          </a:xfrm>
        </p:spPr>
        <p:txBody>
          <a:bodyPr/>
          <a:lstStyle>
            <a:lvl1pPr>
              <a:defRPr sz="13858"/>
            </a:lvl1pPr>
            <a:lvl2pPr>
              <a:defRPr sz="12126"/>
            </a:lvl2pPr>
            <a:lvl3pPr>
              <a:defRPr sz="10394"/>
            </a:lvl3pPr>
            <a:lvl4pPr>
              <a:defRPr sz="8661"/>
            </a:lvl4pPr>
            <a:lvl5pPr>
              <a:defRPr sz="8661"/>
            </a:lvl5pPr>
            <a:lvl6pPr>
              <a:defRPr sz="8661"/>
            </a:lvl6pPr>
            <a:lvl7pPr>
              <a:defRPr sz="8661"/>
            </a:lvl7pPr>
            <a:lvl8pPr>
              <a:defRPr sz="8661"/>
            </a:lvl8pPr>
            <a:lvl9pPr>
              <a:defRPr sz="8661"/>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727671" y="9719786"/>
            <a:ext cx="12772091" cy="18007107"/>
          </a:xfrm>
        </p:spPr>
        <p:txBody>
          <a:bodyPr/>
          <a:lstStyle>
            <a:lvl1pPr marL="0" indent="0">
              <a:buNone/>
              <a:defRPr sz="6929"/>
            </a:lvl1pPr>
            <a:lvl2pPr marL="1979996" indent="0">
              <a:buNone/>
              <a:defRPr sz="6063"/>
            </a:lvl2pPr>
            <a:lvl3pPr marL="3959992" indent="0">
              <a:buNone/>
              <a:defRPr sz="5197"/>
            </a:lvl3pPr>
            <a:lvl4pPr marL="5939988" indent="0">
              <a:buNone/>
              <a:defRPr sz="4331"/>
            </a:lvl4pPr>
            <a:lvl5pPr marL="7919984" indent="0">
              <a:buNone/>
              <a:defRPr sz="4331"/>
            </a:lvl5pPr>
            <a:lvl6pPr marL="9899980" indent="0">
              <a:buNone/>
              <a:defRPr sz="4331"/>
            </a:lvl6pPr>
            <a:lvl7pPr marL="11879976" indent="0">
              <a:buNone/>
              <a:defRPr sz="4331"/>
            </a:lvl7pPr>
            <a:lvl8pPr marL="13859972" indent="0">
              <a:buNone/>
              <a:defRPr sz="4331"/>
            </a:lvl8pPr>
            <a:lvl9pPr marL="15839968" indent="0">
              <a:buNone/>
              <a:defRPr sz="4331"/>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3503729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1" cy="7559834"/>
          </a:xfrm>
        </p:spPr>
        <p:txBody>
          <a:bodyPr anchor="b"/>
          <a:lstStyle>
            <a:lvl1pPr>
              <a:defRPr sz="1385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6835238" y="4664905"/>
            <a:ext cx="20047595" cy="23024494"/>
          </a:xfrm>
        </p:spPr>
        <p:txBody>
          <a:bodyPr anchor="t"/>
          <a:lstStyle>
            <a:lvl1pPr marL="0" indent="0">
              <a:buNone/>
              <a:defRPr sz="13858"/>
            </a:lvl1pPr>
            <a:lvl2pPr marL="1979996" indent="0">
              <a:buNone/>
              <a:defRPr sz="12126"/>
            </a:lvl2pPr>
            <a:lvl3pPr marL="3959992" indent="0">
              <a:buNone/>
              <a:defRPr sz="10394"/>
            </a:lvl3pPr>
            <a:lvl4pPr marL="5939988" indent="0">
              <a:buNone/>
              <a:defRPr sz="8661"/>
            </a:lvl4pPr>
            <a:lvl5pPr marL="7919984" indent="0">
              <a:buNone/>
              <a:defRPr sz="8661"/>
            </a:lvl5pPr>
            <a:lvl6pPr marL="9899980" indent="0">
              <a:buNone/>
              <a:defRPr sz="8661"/>
            </a:lvl6pPr>
            <a:lvl7pPr marL="11879976" indent="0">
              <a:buNone/>
              <a:defRPr sz="8661"/>
            </a:lvl7pPr>
            <a:lvl8pPr marL="13859972" indent="0">
              <a:buNone/>
              <a:defRPr sz="8661"/>
            </a:lvl8pPr>
            <a:lvl9pPr marL="15839968" indent="0">
              <a:buNone/>
              <a:defRPr sz="8661"/>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727671" y="9719786"/>
            <a:ext cx="12772091" cy="18007107"/>
          </a:xfrm>
        </p:spPr>
        <p:txBody>
          <a:bodyPr/>
          <a:lstStyle>
            <a:lvl1pPr marL="0" indent="0">
              <a:buNone/>
              <a:defRPr sz="6929"/>
            </a:lvl1pPr>
            <a:lvl2pPr marL="1979996" indent="0">
              <a:buNone/>
              <a:defRPr sz="6063"/>
            </a:lvl2pPr>
            <a:lvl3pPr marL="3959992" indent="0">
              <a:buNone/>
              <a:defRPr sz="5197"/>
            </a:lvl3pPr>
            <a:lvl4pPr marL="5939988" indent="0">
              <a:buNone/>
              <a:defRPr sz="4331"/>
            </a:lvl4pPr>
            <a:lvl5pPr marL="7919984" indent="0">
              <a:buNone/>
              <a:defRPr sz="4331"/>
            </a:lvl5pPr>
            <a:lvl6pPr marL="9899980" indent="0">
              <a:buNone/>
              <a:defRPr sz="4331"/>
            </a:lvl6pPr>
            <a:lvl7pPr marL="11879976" indent="0">
              <a:buNone/>
              <a:defRPr sz="4331"/>
            </a:lvl7pPr>
            <a:lvl8pPr marL="13859972" indent="0">
              <a:buNone/>
              <a:defRPr sz="4331"/>
            </a:lvl8pPr>
            <a:lvl9pPr marL="15839968" indent="0">
              <a:buNone/>
              <a:defRPr sz="4331"/>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854799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2050745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338886" y="1724962"/>
            <a:ext cx="8538791" cy="2745689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722515" y="1724962"/>
            <a:ext cx="25121369" cy="2745689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2055672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22513" y="1724969"/>
            <a:ext cx="34155162" cy="626236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722513" y="8624810"/>
            <a:ext cx="34155162" cy="20557051"/>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722513" y="30029347"/>
            <a:ext cx="8910042" cy="1724962"/>
          </a:xfrm>
          <a:prstGeom prst="rect">
            <a:avLst/>
          </a:prstGeom>
        </p:spPr>
        <p:txBody>
          <a:bodyPr vert="horz" lIns="91440" tIns="45720" rIns="91440" bIns="45720" rtlCol="0" anchor="ctr"/>
          <a:lstStyle>
            <a:lvl1pPr algn="l">
              <a:defRPr sz="5197">
                <a:solidFill>
                  <a:schemeClr val="tx1">
                    <a:tint val="82000"/>
                  </a:schemeClr>
                </a:solidFill>
              </a:defRPr>
            </a:lvl1pPr>
          </a:lstStyle>
          <a:p>
            <a:fld id="{1A25E6F6-7930-40BE-BAC7-42500898F5FE}" type="datetimeFigureOut">
              <a:rPr lang="ko-KR" altLang="en-US" smtClean="0"/>
              <a:t>2025-10-24</a:t>
            </a:fld>
            <a:endParaRPr lang="ko-KR" altLang="en-US"/>
          </a:p>
        </p:txBody>
      </p:sp>
      <p:sp>
        <p:nvSpPr>
          <p:cNvPr id="5" name="Footer Placeholder 4"/>
          <p:cNvSpPr>
            <a:spLocks noGrp="1"/>
          </p:cNvSpPr>
          <p:nvPr>
            <p:ph type="ftr" sz="quarter" idx="3"/>
          </p:nvPr>
        </p:nvSpPr>
        <p:spPr>
          <a:xfrm>
            <a:off x="13117563" y="30029347"/>
            <a:ext cx="13365063" cy="1724962"/>
          </a:xfrm>
          <a:prstGeom prst="rect">
            <a:avLst/>
          </a:prstGeom>
        </p:spPr>
        <p:txBody>
          <a:bodyPr vert="horz" lIns="91440" tIns="45720" rIns="91440" bIns="45720" rtlCol="0" anchor="ctr"/>
          <a:lstStyle>
            <a:lvl1pPr algn="ctr">
              <a:defRPr sz="5197">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27967633" y="30029347"/>
            <a:ext cx="8910042" cy="1724962"/>
          </a:xfrm>
          <a:prstGeom prst="rect">
            <a:avLst/>
          </a:prstGeom>
        </p:spPr>
        <p:txBody>
          <a:bodyPr vert="horz" lIns="91440" tIns="45720" rIns="91440" bIns="45720" rtlCol="0" anchor="ctr"/>
          <a:lstStyle>
            <a:lvl1pPr algn="r">
              <a:defRPr sz="5197">
                <a:solidFill>
                  <a:schemeClr val="tx1">
                    <a:tint val="82000"/>
                  </a:schemeClr>
                </a:solidFill>
              </a:defRPr>
            </a:lvl1pPr>
          </a:lstStyle>
          <a:p>
            <a:fld id="{A348104A-59CB-476B-848D-88BFD9496D38}" type="slidenum">
              <a:rPr lang="ko-KR" altLang="en-US" smtClean="0"/>
              <a:t>‹#›</a:t>
            </a:fld>
            <a:endParaRPr lang="ko-KR" altLang="en-US"/>
          </a:p>
        </p:txBody>
      </p:sp>
    </p:spTree>
    <p:extLst>
      <p:ext uri="{BB962C8B-B14F-4D97-AF65-F5344CB8AC3E}">
        <p14:creationId xmlns:p14="http://schemas.microsoft.com/office/powerpoint/2010/main" val="1957984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959992" rtl="0" eaLnBrk="1" latinLnBrk="1" hangingPunct="1">
        <a:lnSpc>
          <a:spcPct val="90000"/>
        </a:lnSpc>
        <a:spcBef>
          <a:spcPct val="0"/>
        </a:spcBef>
        <a:buNone/>
        <a:defRPr sz="19055" kern="1200">
          <a:solidFill>
            <a:schemeClr val="tx1"/>
          </a:solidFill>
          <a:latin typeface="+mj-lt"/>
          <a:ea typeface="+mj-ea"/>
          <a:cs typeface="+mj-cs"/>
        </a:defRPr>
      </a:lvl1pPr>
    </p:titleStyle>
    <p:bodyStyle>
      <a:lvl1pPr marL="989998" indent="-989998" algn="l" defTabSz="3959992" rtl="0" eaLnBrk="1" latinLnBrk="1" hangingPunct="1">
        <a:lnSpc>
          <a:spcPct val="90000"/>
        </a:lnSpc>
        <a:spcBef>
          <a:spcPts val="4331"/>
        </a:spcBef>
        <a:buFont typeface="Arial" panose="020B0604020202020204" pitchFamily="34" charset="0"/>
        <a:buChar char="•"/>
        <a:defRPr sz="12126" kern="1200">
          <a:solidFill>
            <a:schemeClr val="tx1"/>
          </a:solidFill>
          <a:latin typeface="+mn-lt"/>
          <a:ea typeface="+mn-ea"/>
          <a:cs typeface="+mn-cs"/>
        </a:defRPr>
      </a:lvl1pPr>
      <a:lvl2pPr marL="2969994" indent="-989998" algn="l" defTabSz="3959992" rtl="0" eaLnBrk="1" latinLnBrk="1" hangingPunct="1">
        <a:lnSpc>
          <a:spcPct val="90000"/>
        </a:lnSpc>
        <a:spcBef>
          <a:spcPts val="2165"/>
        </a:spcBef>
        <a:buFont typeface="Arial" panose="020B0604020202020204" pitchFamily="34" charset="0"/>
        <a:buChar char="•"/>
        <a:defRPr sz="10394" kern="1200">
          <a:solidFill>
            <a:schemeClr val="tx1"/>
          </a:solidFill>
          <a:latin typeface="+mn-lt"/>
          <a:ea typeface="+mn-ea"/>
          <a:cs typeface="+mn-cs"/>
        </a:defRPr>
      </a:lvl2pPr>
      <a:lvl3pPr marL="4949990" indent="-989998" algn="l" defTabSz="3959992" rtl="0" eaLnBrk="1" latinLnBrk="1" hangingPunct="1">
        <a:lnSpc>
          <a:spcPct val="90000"/>
        </a:lnSpc>
        <a:spcBef>
          <a:spcPts val="2165"/>
        </a:spcBef>
        <a:buFont typeface="Arial" panose="020B0604020202020204" pitchFamily="34" charset="0"/>
        <a:buChar char="•"/>
        <a:defRPr sz="8661" kern="1200">
          <a:solidFill>
            <a:schemeClr val="tx1"/>
          </a:solidFill>
          <a:latin typeface="+mn-lt"/>
          <a:ea typeface="+mn-ea"/>
          <a:cs typeface="+mn-cs"/>
        </a:defRPr>
      </a:lvl3pPr>
      <a:lvl4pPr marL="6929986"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4pPr>
      <a:lvl5pPr marL="8909982"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5pPr>
      <a:lvl6pPr marL="10889978"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6pPr>
      <a:lvl7pPr marL="12869974"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7pPr>
      <a:lvl8pPr marL="14849970"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8pPr>
      <a:lvl9pPr marL="16829966"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9pPr>
    </p:bodyStyle>
    <p:otherStyle>
      <a:defPPr>
        <a:defRPr lang="en-US"/>
      </a:defPPr>
      <a:lvl1pPr marL="0" algn="l" defTabSz="3959992" rtl="0" eaLnBrk="1" latinLnBrk="1" hangingPunct="1">
        <a:defRPr sz="7795" kern="1200">
          <a:solidFill>
            <a:schemeClr val="tx1"/>
          </a:solidFill>
          <a:latin typeface="+mn-lt"/>
          <a:ea typeface="+mn-ea"/>
          <a:cs typeface="+mn-cs"/>
        </a:defRPr>
      </a:lvl1pPr>
      <a:lvl2pPr marL="1979996" algn="l" defTabSz="3959992" rtl="0" eaLnBrk="1" latinLnBrk="1" hangingPunct="1">
        <a:defRPr sz="7795" kern="1200">
          <a:solidFill>
            <a:schemeClr val="tx1"/>
          </a:solidFill>
          <a:latin typeface="+mn-lt"/>
          <a:ea typeface="+mn-ea"/>
          <a:cs typeface="+mn-cs"/>
        </a:defRPr>
      </a:lvl2pPr>
      <a:lvl3pPr marL="3959992" algn="l" defTabSz="3959992" rtl="0" eaLnBrk="1" latinLnBrk="1" hangingPunct="1">
        <a:defRPr sz="7795" kern="1200">
          <a:solidFill>
            <a:schemeClr val="tx1"/>
          </a:solidFill>
          <a:latin typeface="+mn-lt"/>
          <a:ea typeface="+mn-ea"/>
          <a:cs typeface="+mn-cs"/>
        </a:defRPr>
      </a:lvl3pPr>
      <a:lvl4pPr marL="5939988" algn="l" defTabSz="3959992" rtl="0" eaLnBrk="1" latinLnBrk="1" hangingPunct="1">
        <a:defRPr sz="7795" kern="1200">
          <a:solidFill>
            <a:schemeClr val="tx1"/>
          </a:solidFill>
          <a:latin typeface="+mn-lt"/>
          <a:ea typeface="+mn-ea"/>
          <a:cs typeface="+mn-cs"/>
        </a:defRPr>
      </a:lvl4pPr>
      <a:lvl5pPr marL="7919984" algn="l" defTabSz="3959992" rtl="0" eaLnBrk="1" latinLnBrk="1" hangingPunct="1">
        <a:defRPr sz="7795" kern="1200">
          <a:solidFill>
            <a:schemeClr val="tx1"/>
          </a:solidFill>
          <a:latin typeface="+mn-lt"/>
          <a:ea typeface="+mn-ea"/>
          <a:cs typeface="+mn-cs"/>
        </a:defRPr>
      </a:lvl5pPr>
      <a:lvl6pPr marL="9899980" algn="l" defTabSz="3959992" rtl="0" eaLnBrk="1" latinLnBrk="1" hangingPunct="1">
        <a:defRPr sz="7795" kern="1200">
          <a:solidFill>
            <a:schemeClr val="tx1"/>
          </a:solidFill>
          <a:latin typeface="+mn-lt"/>
          <a:ea typeface="+mn-ea"/>
          <a:cs typeface="+mn-cs"/>
        </a:defRPr>
      </a:lvl6pPr>
      <a:lvl7pPr marL="11879976" algn="l" defTabSz="3959992" rtl="0" eaLnBrk="1" latinLnBrk="1" hangingPunct="1">
        <a:defRPr sz="7795" kern="1200">
          <a:solidFill>
            <a:schemeClr val="tx1"/>
          </a:solidFill>
          <a:latin typeface="+mn-lt"/>
          <a:ea typeface="+mn-ea"/>
          <a:cs typeface="+mn-cs"/>
        </a:defRPr>
      </a:lvl7pPr>
      <a:lvl8pPr marL="13859972" algn="l" defTabSz="3959992" rtl="0" eaLnBrk="1" latinLnBrk="1" hangingPunct="1">
        <a:defRPr sz="7795" kern="1200">
          <a:solidFill>
            <a:schemeClr val="tx1"/>
          </a:solidFill>
          <a:latin typeface="+mn-lt"/>
          <a:ea typeface="+mn-ea"/>
          <a:cs typeface="+mn-cs"/>
        </a:defRPr>
      </a:lvl8pPr>
      <a:lvl9pPr marL="15839968" algn="l" defTabSz="3959992" rtl="0" eaLnBrk="1" latinLnBrk="1" hangingPunct="1">
        <a:defRPr sz="7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7.jpeg"/><Relationship Id="rId18" Type="http://schemas.openxmlformats.org/officeDocument/2006/relationships/oleObject" Target="../embeddings/oleObject4.bin"/><Relationship Id="rId26" Type="http://schemas.openxmlformats.org/officeDocument/2006/relationships/oleObject" Target="../embeddings/oleObject8.bin"/><Relationship Id="rId39" Type="http://schemas.openxmlformats.org/officeDocument/2006/relationships/image" Target="../media/image23.tiff"/><Relationship Id="rId21" Type="http://schemas.openxmlformats.org/officeDocument/2006/relationships/image" Target="../media/image5.emf"/><Relationship Id="rId34" Type="http://schemas.openxmlformats.org/officeDocument/2006/relationships/oleObject" Target="../embeddings/oleObject12.bin"/><Relationship Id="rId42" Type="http://schemas.openxmlformats.org/officeDocument/2006/relationships/image" Target="../media/image26.tiff"/><Relationship Id="rId47" Type="http://schemas.openxmlformats.org/officeDocument/2006/relationships/image" Target="../media/image31.jpeg"/><Relationship Id="rId7" Type="http://schemas.openxmlformats.org/officeDocument/2006/relationships/image" Target="../media/image2.emf"/><Relationship Id="rId2" Type="http://schemas.openxmlformats.org/officeDocument/2006/relationships/slideLayout" Target="../slideLayouts/slideLayout1.xml"/><Relationship Id="rId16" Type="http://schemas.openxmlformats.org/officeDocument/2006/relationships/image" Target="../media/image20.png"/><Relationship Id="rId29" Type="http://schemas.openxmlformats.org/officeDocument/2006/relationships/image" Target="../media/image9.e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png"/><Relationship Id="rId24" Type="http://schemas.openxmlformats.org/officeDocument/2006/relationships/oleObject" Target="../embeddings/oleObject7.bin"/><Relationship Id="rId32" Type="http://schemas.openxmlformats.org/officeDocument/2006/relationships/oleObject" Target="../embeddings/oleObject11.bin"/><Relationship Id="rId37" Type="http://schemas.openxmlformats.org/officeDocument/2006/relationships/image" Target="../media/image13.emf"/><Relationship Id="rId40" Type="http://schemas.openxmlformats.org/officeDocument/2006/relationships/image" Target="../media/image24.tiff"/><Relationship Id="rId45" Type="http://schemas.openxmlformats.org/officeDocument/2006/relationships/image" Target="../media/image29.tiff"/><Relationship Id="rId5" Type="http://schemas.openxmlformats.org/officeDocument/2006/relationships/image" Target="../media/image1.emf"/><Relationship Id="rId15" Type="http://schemas.openxmlformats.org/officeDocument/2006/relationships/image" Target="../media/image19.jpeg"/><Relationship Id="rId23" Type="http://schemas.openxmlformats.org/officeDocument/2006/relationships/image" Target="../media/image6.emf"/><Relationship Id="rId28" Type="http://schemas.openxmlformats.org/officeDocument/2006/relationships/oleObject" Target="../embeddings/oleObject9.bin"/><Relationship Id="rId36" Type="http://schemas.openxmlformats.org/officeDocument/2006/relationships/oleObject" Target="../embeddings/oleObject13.bin"/><Relationship Id="rId10" Type="http://schemas.openxmlformats.org/officeDocument/2006/relationships/image" Target="../media/image14.png"/><Relationship Id="rId19" Type="http://schemas.openxmlformats.org/officeDocument/2006/relationships/image" Target="../media/image4.emf"/><Relationship Id="rId31" Type="http://schemas.openxmlformats.org/officeDocument/2006/relationships/image" Target="../media/image10.emf"/><Relationship Id="rId44" Type="http://schemas.openxmlformats.org/officeDocument/2006/relationships/image" Target="../media/image28.tiff"/><Relationship Id="rId4" Type="http://schemas.openxmlformats.org/officeDocument/2006/relationships/oleObject" Target="../embeddings/oleObject1.bin"/><Relationship Id="rId9" Type="http://schemas.openxmlformats.org/officeDocument/2006/relationships/image" Target="../media/image3.emf"/><Relationship Id="rId14" Type="http://schemas.openxmlformats.org/officeDocument/2006/relationships/image" Target="../media/image18.jpeg"/><Relationship Id="rId22" Type="http://schemas.openxmlformats.org/officeDocument/2006/relationships/oleObject" Target="../embeddings/oleObject6.bin"/><Relationship Id="rId27" Type="http://schemas.openxmlformats.org/officeDocument/2006/relationships/image" Target="../media/image8.emf"/><Relationship Id="rId30" Type="http://schemas.openxmlformats.org/officeDocument/2006/relationships/oleObject" Target="../embeddings/oleObject10.bin"/><Relationship Id="rId35" Type="http://schemas.openxmlformats.org/officeDocument/2006/relationships/image" Target="../media/image12.emf"/><Relationship Id="rId43" Type="http://schemas.openxmlformats.org/officeDocument/2006/relationships/image" Target="../media/image27.tiff"/><Relationship Id="rId48" Type="http://schemas.openxmlformats.org/officeDocument/2006/relationships/image" Target="../media/image32.jpg"/><Relationship Id="rId8" Type="http://schemas.openxmlformats.org/officeDocument/2006/relationships/oleObject" Target="../embeddings/oleObject3.bin"/><Relationship Id="rId3" Type="http://schemas.openxmlformats.org/officeDocument/2006/relationships/notesSlide" Target="../notesSlides/notesSlide1.xml"/><Relationship Id="rId12" Type="http://schemas.openxmlformats.org/officeDocument/2006/relationships/image" Target="../media/image16.jpeg"/><Relationship Id="rId17" Type="http://schemas.openxmlformats.org/officeDocument/2006/relationships/image" Target="../media/image21.PNG"/><Relationship Id="rId25" Type="http://schemas.openxmlformats.org/officeDocument/2006/relationships/image" Target="../media/image7.emf"/><Relationship Id="rId33" Type="http://schemas.openxmlformats.org/officeDocument/2006/relationships/image" Target="../media/image11.emf"/><Relationship Id="rId38" Type="http://schemas.openxmlformats.org/officeDocument/2006/relationships/image" Target="../media/image22.tiff"/><Relationship Id="rId46" Type="http://schemas.openxmlformats.org/officeDocument/2006/relationships/image" Target="../media/image30.png"/><Relationship Id="rId20" Type="http://schemas.openxmlformats.org/officeDocument/2006/relationships/oleObject" Target="../embeddings/oleObject5.bin"/><Relationship Id="rId41" Type="http://schemas.openxmlformats.org/officeDocument/2006/relationships/image" Target="../media/image25.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4738"/>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F327A4F2-FBA9-13DE-F5EC-8282BF08DD9F}"/>
              </a:ext>
            </a:extLst>
          </p:cNvPr>
          <p:cNvSpPr txBox="1"/>
          <p:nvPr/>
        </p:nvSpPr>
        <p:spPr>
          <a:xfrm>
            <a:off x="6487786" y="658649"/>
            <a:ext cx="29120714" cy="2800767"/>
          </a:xfrm>
          <a:prstGeom prst="rect">
            <a:avLst/>
          </a:prstGeom>
          <a:noFill/>
        </p:spPr>
        <p:txBody>
          <a:bodyPr wrap="square">
            <a:spAutoFit/>
          </a:bodyPr>
          <a:lstStyle/>
          <a:p>
            <a:pPr algn="ctr"/>
            <a:r>
              <a:rPr lang="en-US" altLang="ko-KR" sz="8800" b="1" i="1" dirty="0">
                <a:solidFill>
                  <a:srgbClr val="D3BDA7"/>
                </a:solidFill>
                <a:effectLst/>
                <a:latin typeface="Arial" panose="020B0604020202020204" pitchFamily="34" charset="0"/>
                <a:cs typeface="Arial" panose="020B0604020202020204" pitchFamily="34" charset="0"/>
              </a:rPr>
              <a:t>Effect of Transcutaneous </a:t>
            </a:r>
            <a:r>
              <a:rPr lang="en-US" altLang="ko-KR" sz="8800" b="1" i="1" dirty="0" err="1">
                <a:solidFill>
                  <a:srgbClr val="D3BDA7"/>
                </a:solidFill>
                <a:effectLst/>
                <a:latin typeface="Arial" panose="020B0604020202020204" pitchFamily="34" charset="0"/>
                <a:cs typeface="Arial" panose="020B0604020202020204" pitchFamily="34" charset="0"/>
              </a:rPr>
              <a:t>Vagus</a:t>
            </a:r>
            <a:r>
              <a:rPr lang="en-US" altLang="ko-KR" sz="8800" b="1" i="1" dirty="0">
                <a:solidFill>
                  <a:srgbClr val="D3BDA7"/>
                </a:solidFill>
                <a:effectLst/>
                <a:latin typeface="Arial" panose="020B0604020202020204" pitchFamily="34" charset="0"/>
                <a:cs typeface="Arial" panose="020B0604020202020204" pitchFamily="34" charset="0"/>
              </a:rPr>
              <a:t> Nerve Stimulation </a:t>
            </a:r>
          </a:p>
          <a:p>
            <a:pPr algn="ctr"/>
            <a:r>
              <a:rPr lang="en-US" altLang="ko-KR" sz="8800" b="1" i="1" dirty="0">
                <a:solidFill>
                  <a:srgbClr val="D3BDA7"/>
                </a:solidFill>
                <a:effectLst/>
                <a:latin typeface="Arial" panose="020B0604020202020204" pitchFamily="34" charset="0"/>
                <a:cs typeface="Arial" panose="020B0604020202020204" pitchFamily="34" charset="0"/>
              </a:rPr>
              <a:t>on Ketamine Reinstatement</a:t>
            </a:r>
            <a:endParaRPr lang="ko-KR" altLang="en-US" sz="8800" b="1" dirty="0">
              <a:solidFill>
                <a:srgbClr val="D3BDA7"/>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id="{E2650912-774C-55B4-2336-B4A31D2FB056}"/>
              </a:ext>
            </a:extLst>
          </p:cNvPr>
          <p:cNvSpPr txBox="1"/>
          <p:nvPr/>
        </p:nvSpPr>
        <p:spPr>
          <a:xfrm>
            <a:off x="10930175" y="3909707"/>
            <a:ext cx="19796760" cy="2387833"/>
          </a:xfrm>
          <a:prstGeom prst="rect">
            <a:avLst/>
          </a:prstGeom>
          <a:noFill/>
        </p:spPr>
        <p:txBody>
          <a:bodyPr wrap="square">
            <a:spAutoFit/>
          </a:bodyPr>
          <a:lstStyle/>
          <a:p>
            <a:pPr algn="ctr" fontAlgn="base">
              <a:spcAft>
                <a:spcPts val="1125"/>
              </a:spcAft>
              <a:buNone/>
            </a:pPr>
            <a:r>
              <a:rPr lang="en-US" altLang="ko-KR" sz="3500" b="1" i="0" u="sng" dirty="0">
                <a:solidFill>
                  <a:srgbClr val="D3BDA7"/>
                </a:solidFill>
                <a:effectLst/>
                <a:latin typeface="Pretendard"/>
              </a:rPr>
              <a:t>Minjin Oh</a:t>
            </a:r>
            <a:r>
              <a:rPr lang="en-US" altLang="ko-KR" sz="3500" b="1" i="0" u="sng" baseline="30000" dirty="0">
                <a:solidFill>
                  <a:srgbClr val="D3BDA7"/>
                </a:solidFill>
                <a:effectLst/>
                <a:latin typeface="Pretendard"/>
              </a:rPr>
              <a:t>1,2</a:t>
            </a:r>
            <a:r>
              <a:rPr lang="en-US" altLang="ko-KR" sz="3500" b="1" i="0" dirty="0">
                <a:solidFill>
                  <a:srgbClr val="D3BDA7"/>
                </a:solidFill>
                <a:effectLst/>
                <a:latin typeface="Pretendard"/>
              </a:rPr>
              <a:t>, Sejin Jeong</a:t>
            </a:r>
            <a:r>
              <a:rPr lang="en-US" altLang="ko-KR" sz="3500" b="1" i="0" baseline="30000" dirty="0">
                <a:solidFill>
                  <a:srgbClr val="D3BDA7"/>
                </a:solidFill>
                <a:effectLst/>
                <a:latin typeface="Pretendard"/>
              </a:rPr>
              <a:t>2,3</a:t>
            </a:r>
            <a:r>
              <a:rPr lang="en-US" altLang="ko-KR" sz="3500" b="1" i="0" dirty="0">
                <a:solidFill>
                  <a:srgbClr val="D3BDA7"/>
                </a:solidFill>
                <a:effectLst/>
                <a:latin typeface="Pretendard"/>
              </a:rPr>
              <a:t>, Suchan Chang</a:t>
            </a:r>
            <a:r>
              <a:rPr lang="en-US" altLang="ko-KR" sz="3500" b="1" i="0" baseline="30000" dirty="0">
                <a:solidFill>
                  <a:srgbClr val="D3BDA7"/>
                </a:solidFill>
                <a:effectLst/>
                <a:latin typeface="Pretendard"/>
              </a:rPr>
              <a:t>2</a:t>
            </a:r>
            <a:r>
              <a:rPr lang="en-US" altLang="ko-KR" sz="3500" b="1" i="0" dirty="0">
                <a:solidFill>
                  <a:srgbClr val="D3BDA7"/>
                </a:solidFill>
                <a:effectLst/>
                <a:latin typeface="Pretendard"/>
              </a:rPr>
              <a:t>, Ja Wook Koo</a:t>
            </a:r>
            <a:r>
              <a:rPr lang="en-US" altLang="ko-KR" sz="3500" b="1" i="0" baseline="30000" dirty="0">
                <a:solidFill>
                  <a:srgbClr val="D3BDA7"/>
                </a:solidFill>
                <a:effectLst/>
                <a:latin typeface="Pretendard"/>
              </a:rPr>
              <a:t>1,2</a:t>
            </a:r>
            <a:endParaRPr lang="en-US" altLang="ko-KR" sz="3500" b="1" i="0" dirty="0">
              <a:solidFill>
                <a:srgbClr val="D3BDA7"/>
              </a:solidFill>
              <a:effectLst/>
              <a:latin typeface="Pretendard"/>
            </a:endParaRPr>
          </a:p>
          <a:p>
            <a:pPr algn="ctr" fontAlgn="base">
              <a:buNone/>
            </a:pPr>
            <a:r>
              <a:rPr lang="en-US" altLang="ko-KR" sz="3500" b="1" i="0" baseline="30000" dirty="0">
                <a:solidFill>
                  <a:srgbClr val="D3BDA7"/>
                </a:solidFill>
                <a:effectLst/>
                <a:latin typeface="Pretendard"/>
              </a:rPr>
              <a:t>1</a:t>
            </a:r>
            <a:r>
              <a:rPr lang="en-US" altLang="ko-KR" sz="3500" b="1" i="0" dirty="0">
                <a:solidFill>
                  <a:srgbClr val="D3BDA7"/>
                </a:solidFill>
                <a:effectLst/>
                <a:latin typeface="Pretendard"/>
              </a:rPr>
              <a:t>Brain Sciences, DGIST, Daegu, Republic of Korea</a:t>
            </a:r>
          </a:p>
          <a:p>
            <a:pPr algn="ctr" fontAlgn="base">
              <a:buNone/>
            </a:pPr>
            <a:r>
              <a:rPr lang="en-US" altLang="ko-KR" sz="3500" b="1" i="0" baseline="30000" dirty="0">
                <a:solidFill>
                  <a:srgbClr val="D3BDA7"/>
                </a:solidFill>
                <a:effectLst/>
                <a:latin typeface="Pretendard"/>
              </a:rPr>
              <a:t>2</a:t>
            </a:r>
            <a:r>
              <a:rPr lang="en-US" altLang="ko-KR" sz="3500" b="1" i="0" dirty="0">
                <a:solidFill>
                  <a:srgbClr val="D3BDA7"/>
                </a:solidFill>
                <a:effectLst/>
                <a:latin typeface="Pretendard"/>
              </a:rPr>
              <a:t>1Emotion, Cognition and Behavior Research Group, KBRI, Daegu, Republic of Korea</a:t>
            </a:r>
          </a:p>
          <a:p>
            <a:pPr algn="ctr" fontAlgn="base">
              <a:buNone/>
            </a:pPr>
            <a:r>
              <a:rPr lang="en-US" altLang="ko-KR" sz="3500" b="1" i="0" baseline="30000" dirty="0">
                <a:solidFill>
                  <a:srgbClr val="D3BDA7"/>
                </a:solidFill>
                <a:effectLst/>
                <a:latin typeface="Pretendard"/>
              </a:rPr>
              <a:t>3</a:t>
            </a:r>
            <a:r>
              <a:rPr lang="en-US" altLang="ko-KR" sz="3500" b="1" i="0" dirty="0">
                <a:solidFill>
                  <a:srgbClr val="D3BDA7"/>
                </a:solidFill>
                <a:effectLst/>
                <a:latin typeface="Pretendard"/>
              </a:rPr>
              <a:t>Life Science, </a:t>
            </a:r>
            <a:r>
              <a:rPr lang="en-US" altLang="ko-KR" sz="3500" b="1" i="0" dirty="0" err="1">
                <a:solidFill>
                  <a:srgbClr val="D3BDA7"/>
                </a:solidFill>
                <a:effectLst/>
                <a:latin typeface="Pretendard"/>
              </a:rPr>
              <a:t>Yeungnam</a:t>
            </a:r>
            <a:r>
              <a:rPr lang="en-US" altLang="ko-KR" sz="3500" b="1" i="0" dirty="0">
                <a:solidFill>
                  <a:srgbClr val="D3BDA7"/>
                </a:solidFill>
                <a:effectLst/>
                <a:latin typeface="Pretendard"/>
              </a:rPr>
              <a:t> University, </a:t>
            </a:r>
            <a:r>
              <a:rPr lang="en-US" altLang="ko-KR" sz="3500" b="1" i="0" dirty="0" err="1">
                <a:solidFill>
                  <a:srgbClr val="D3BDA7"/>
                </a:solidFill>
                <a:effectLst/>
                <a:latin typeface="Pretendard"/>
              </a:rPr>
              <a:t>Gyeongsan</a:t>
            </a:r>
            <a:r>
              <a:rPr lang="en-US" altLang="ko-KR" sz="3500" b="1" i="0" dirty="0">
                <a:solidFill>
                  <a:srgbClr val="D3BDA7"/>
                </a:solidFill>
                <a:effectLst/>
                <a:latin typeface="Pretendard"/>
              </a:rPr>
              <a:t>, Republic of Korea</a:t>
            </a:r>
          </a:p>
        </p:txBody>
      </p:sp>
      <p:sp>
        <p:nvSpPr>
          <p:cNvPr id="8" name="AutoShape 4" descr="식품의약품안전처 - 나무위키">
            <a:extLst>
              <a:ext uri="{FF2B5EF4-FFF2-40B4-BE49-F238E27FC236}">
                <a16:creationId xmlns:a16="http://schemas.microsoft.com/office/drawing/2014/main" xmlns="" id="{DD362940-EE5A-2051-F0E0-819BD4984BD4}"/>
              </a:ext>
            </a:extLst>
          </p:cNvPr>
          <p:cNvSpPr>
            <a:spLocks noChangeAspect="1" noChangeArrowheads="1"/>
          </p:cNvSpPr>
          <p:nvPr/>
        </p:nvSpPr>
        <p:spPr bwMode="auto">
          <a:xfrm>
            <a:off x="2259220" y="2460425"/>
            <a:ext cx="533139" cy="5331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AutoShape 6" descr="식품의약품안전처 - 나무위키">
            <a:extLst>
              <a:ext uri="{FF2B5EF4-FFF2-40B4-BE49-F238E27FC236}">
                <a16:creationId xmlns:a16="http://schemas.microsoft.com/office/drawing/2014/main" xmlns="" id="{BC352B9F-1DD4-6FEC-399C-62A728524C93}"/>
              </a:ext>
            </a:extLst>
          </p:cNvPr>
          <p:cNvSpPr>
            <a:spLocks noChangeAspect="1" noChangeArrowheads="1"/>
          </p:cNvSpPr>
          <p:nvPr/>
        </p:nvSpPr>
        <p:spPr bwMode="auto">
          <a:xfrm>
            <a:off x="2411620" y="2612825"/>
            <a:ext cx="533139" cy="5331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AutoShape 8" descr="식품의약품안전처 - 나무위키">
            <a:extLst>
              <a:ext uri="{FF2B5EF4-FFF2-40B4-BE49-F238E27FC236}">
                <a16:creationId xmlns:a16="http://schemas.microsoft.com/office/drawing/2014/main" xmlns="" id="{3FCE6C51-80F5-0E1A-C99E-C561B99DBEF0}"/>
              </a:ext>
            </a:extLst>
          </p:cNvPr>
          <p:cNvSpPr>
            <a:spLocks noChangeAspect="1" noChangeArrowheads="1"/>
          </p:cNvSpPr>
          <p:nvPr/>
        </p:nvSpPr>
        <p:spPr bwMode="auto">
          <a:xfrm>
            <a:off x="2564020" y="2765225"/>
            <a:ext cx="533139" cy="53313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직사각형 10">
            <a:extLst>
              <a:ext uri="{FF2B5EF4-FFF2-40B4-BE49-F238E27FC236}">
                <a16:creationId xmlns:a16="http://schemas.microsoft.com/office/drawing/2014/main" xmlns="" id="{12E20887-62D0-014E-CDE9-9CF3D8773054}"/>
              </a:ext>
            </a:extLst>
          </p:cNvPr>
          <p:cNvSpPr/>
          <p:nvPr/>
        </p:nvSpPr>
        <p:spPr>
          <a:xfrm>
            <a:off x="501443" y="7559595"/>
            <a:ext cx="12496807" cy="914400"/>
          </a:xfrm>
          <a:prstGeom prst="rect">
            <a:avLst/>
          </a:prstGeom>
          <a:solidFill>
            <a:srgbClr val="D3B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3500" b="1" i="1" dirty="0">
                <a:solidFill>
                  <a:srgbClr val="284738"/>
                </a:solidFill>
                <a:latin typeface="Arial" panose="020B0604020202020204" pitchFamily="34" charset="0"/>
                <a:cs typeface="Arial" panose="020B0604020202020204" pitchFamily="34" charset="0"/>
              </a:rPr>
              <a:t>Background</a:t>
            </a: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13" name="직사각형 12">
            <a:extLst>
              <a:ext uri="{FF2B5EF4-FFF2-40B4-BE49-F238E27FC236}">
                <a16:creationId xmlns:a16="http://schemas.microsoft.com/office/drawing/2014/main" xmlns="" id="{3404118E-2F69-7189-BE13-3745C12D4C9C}"/>
              </a:ext>
            </a:extLst>
          </p:cNvPr>
          <p:cNvSpPr/>
          <p:nvPr/>
        </p:nvSpPr>
        <p:spPr>
          <a:xfrm>
            <a:off x="501443" y="8916890"/>
            <a:ext cx="12496807" cy="7261354"/>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직사각형 13">
            <a:extLst>
              <a:ext uri="{FF2B5EF4-FFF2-40B4-BE49-F238E27FC236}">
                <a16:creationId xmlns:a16="http://schemas.microsoft.com/office/drawing/2014/main" xmlns="" id="{0CFB128D-6CFB-E0DC-7489-745C2B8A61A9}"/>
              </a:ext>
            </a:extLst>
          </p:cNvPr>
          <p:cNvSpPr/>
          <p:nvPr/>
        </p:nvSpPr>
        <p:spPr>
          <a:xfrm>
            <a:off x="501441" y="16704253"/>
            <a:ext cx="12496807" cy="914400"/>
          </a:xfrm>
          <a:prstGeom prst="rect">
            <a:avLst/>
          </a:prstGeom>
          <a:solidFill>
            <a:srgbClr val="D3B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3500" b="1" i="1" dirty="0">
                <a:solidFill>
                  <a:srgbClr val="284738"/>
                </a:solidFill>
                <a:latin typeface="Arial" panose="020B0604020202020204" pitchFamily="34" charset="0"/>
                <a:cs typeface="Arial" panose="020B0604020202020204" pitchFamily="34" charset="0"/>
              </a:rPr>
              <a:t>Methods</a:t>
            </a: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15" name="직사각형 14">
            <a:extLst>
              <a:ext uri="{FF2B5EF4-FFF2-40B4-BE49-F238E27FC236}">
                <a16:creationId xmlns:a16="http://schemas.microsoft.com/office/drawing/2014/main" xmlns="" id="{6A70C621-0BD6-81AC-A615-B7E619483D34}"/>
              </a:ext>
            </a:extLst>
          </p:cNvPr>
          <p:cNvSpPr/>
          <p:nvPr/>
        </p:nvSpPr>
        <p:spPr>
          <a:xfrm>
            <a:off x="501441" y="18144662"/>
            <a:ext cx="12496807" cy="12948081"/>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직사각형 15">
            <a:extLst>
              <a:ext uri="{FF2B5EF4-FFF2-40B4-BE49-F238E27FC236}">
                <a16:creationId xmlns:a16="http://schemas.microsoft.com/office/drawing/2014/main" xmlns="" id="{CA2A57B2-60CD-7BD9-D396-2C157A2BC5EE}"/>
              </a:ext>
            </a:extLst>
          </p:cNvPr>
          <p:cNvSpPr/>
          <p:nvPr/>
        </p:nvSpPr>
        <p:spPr>
          <a:xfrm>
            <a:off x="13573426" y="7559595"/>
            <a:ext cx="12496807" cy="8370591"/>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atinLnBrk="1"/>
            <a:endParaRPr lang="ko-KR" altLang="ko-KR" dirty="0">
              <a:latin typeface="Arial" panose="020B0604020202020204" pitchFamily="34" charset="0"/>
              <a:cs typeface="Arial" panose="020B0604020202020204" pitchFamily="34" charset="0"/>
            </a:endParaRPr>
          </a:p>
        </p:txBody>
      </p:sp>
      <p:sp>
        <p:nvSpPr>
          <p:cNvPr id="17" name="직사각형 16">
            <a:extLst>
              <a:ext uri="{FF2B5EF4-FFF2-40B4-BE49-F238E27FC236}">
                <a16:creationId xmlns:a16="http://schemas.microsoft.com/office/drawing/2014/main" xmlns="" id="{0887CA25-173F-F1B1-361E-A823D81CB91E}"/>
              </a:ext>
            </a:extLst>
          </p:cNvPr>
          <p:cNvSpPr/>
          <p:nvPr/>
        </p:nvSpPr>
        <p:spPr>
          <a:xfrm>
            <a:off x="13573426" y="16446206"/>
            <a:ext cx="12496807" cy="914400"/>
          </a:xfrm>
          <a:prstGeom prst="rect">
            <a:avLst/>
          </a:prstGeom>
          <a:solidFill>
            <a:srgbClr val="D3B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3500" b="1" i="1" dirty="0">
                <a:solidFill>
                  <a:srgbClr val="284738"/>
                </a:solidFill>
                <a:latin typeface="Arial" panose="020B0604020202020204" pitchFamily="34" charset="0"/>
                <a:cs typeface="Arial" panose="020B0604020202020204" pitchFamily="34" charset="0"/>
              </a:rPr>
              <a:t>Results</a:t>
            </a: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18" name="직사각형 17">
            <a:extLst>
              <a:ext uri="{FF2B5EF4-FFF2-40B4-BE49-F238E27FC236}">
                <a16:creationId xmlns:a16="http://schemas.microsoft.com/office/drawing/2014/main" xmlns="" id="{E3FE0B6C-9BEC-3697-AB28-59F47AAA2EF0}"/>
              </a:ext>
            </a:extLst>
          </p:cNvPr>
          <p:cNvSpPr/>
          <p:nvPr/>
        </p:nvSpPr>
        <p:spPr>
          <a:xfrm>
            <a:off x="13563932" y="17879673"/>
            <a:ext cx="12496807" cy="13218493"/>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9" name="직사각형 18">
            <a:extLst>
              <a:ext uri="{FF2B5EF4-FFF2-40B4-BE49-F238E27FC236}">
                <a16:creationId xmlns:a16="http://schemas.microsoft.com/office/drawing/2014/main" xmlns="" id="{47FEB7A9-9530-BC83-33A8-D1EB70836E1E}"/>
              </a:ext>
            </a:extLst>
          </p:cNvPr>
          <p:cNvSpPr/>
          <p:nvPr/>
        </p:nvSpPr>
        <p:spPr>
          <a:xfrm>
            <a:off x="26645409" y="7559595"/>
            <a:ext cx="12496807" cy="10339343"/>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xmlns="" id="{0B583147-F745-62B0-17C7-17B452E6E97A}"/>
              </a:ext>
            </a:extLst>
          </p:cNvPr>
          <p:cNvSpPr/>
          <p:nvPr/>
        </p:nvSpPr>
        <p:spPr>
          <a:xfrm>
            <a:off x="26645409" y="18341555"/>
            <a:ext cx="12496807" cy="914400"/>
          </a:xfrm>
          <a:prstGeom prst="rect">
            <a:avLst/>
          </a:prstGeom>
          <a:solidFill>
            <a:srgbClr val="D3B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3500" b="1" i="1" dirty="0">
                <a:solidFill>
                  <a:srgbClr val="284738"/>
                </a:solidFill>
                <a:latin typeface="Arial" panose="020B0604020202020204" pitchFamily="34" charset="0"/>
                <a:cs typeface="Arial" panose="020B0604020202020204" pitchFamily="34" charset="0"/>
              </a:rPr>
              <a:t>Discussion</a:t>
            </a: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21" name="직사각형 20">
            <a:extLst>
              <a:ext uri="{FF2B5EF4-FFF2-40B4-BE49-F238E27FC236}">
                <a16:creationId xmlns:a16="http://schemas.microsoft.com/office/drawing/2014/main" xmlns="" id="{70917C9E-080A-7A97-8C66-F287C03D2792}"/>
              </a:ext>
            </a:extLst>
          </p:cNvPr>
          <p:cNvSpPr/>
          <p:nvPr/>
        </p:nvSpPr>
        <p:spPr>
          <a:xfrm>
            <a:off x="26634024" y="19698851"/>
            <a:ext cx="12496807" cy="6201694"/>
          </a:xfrm>
          <a:prstGeom prst="rect">
            <a:avLst/>
          </a:prstGeom>
          <a:solidFill>
            <a:srgbClr val="DDD7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xmlns="" id="{241A02A5-B793-3C17-62F2-18B1C456FA52}"/>
              </a:ext>
            </a:extLst>
          </p:cNvPr>
          <p:cNvSpPr txBox="1"/>
          <p:nvPr/>
        </p:nvSpPr>
        <p:spPr>
          <a:xfrm>
            <a:off x="5257908" y="9300470"/>
            <a:ext cx="7532188" cy="2554545"/>
          </a:xfrm>
          <a:prstGeom prst="rect">
            <a:avLst/>
          </a:prstGeom>
          <a:noFill/>
        </p:spPr>
        <p:txBody>
          <a:bodyPr wrap="square">
            <a:spAutoFit/>
          </a:bodyPr>
          <a:lstStyle/>
          <a:p>
            <a:pPr algn="just" latinLnBrk="1">
              <a:spcAft>
                <a:spcPts val="800"/>
              </a:spcAft>
              <a:buNone/>
            </a:pPr>
            <a:r>
              <a:rPr lang="en-US" altLang="ko-KR" sz="2000" kern="100" dirty="0">
                <a:effectLst/>
                <a:latin typeface="Arial" panose="020B0604020202020204" pitchFamily="34" charset="0"/>
                <a:ea typeface="맑은 고딕" panose="020B0503020000020004" pitchFamily="50" charset="-127"/>
                <a:cs typeface="Arial" panose="020B0604020202020204" pitchFamily="34" charset="0"/>
              </a:rPr>
              <a:t>	Ketamine, a potent NMDA receptor antagonist, has shown rapid and robust antidepressant effects in patients with treatment-resistant depression (TRD). However, repeated administration is required to sustain these effects, which raises concerns about drug dependence and relapse risk. While the neural mechanisms underlying relapse have been extensively studied in opioid and psychostimulant addiction, ketamine relapse remains poorly understood.</a:t>
            </a:r>
            <a:endParaRPr lang="en-US" altLang="ko-KR" sz="2000" kern="100" dirty="0">
              <a:latin typeface="Arial" panose="020B0604020202020204" pitchFamily="34" charset="0"/>
              <a:ea typeface="맑은 고딕" panose="020B0503020000020004" pitchFamily="50" charset="-127"/>
              <a:cs typeface="Arial" panose="020B0604020202020204" pitchFamily="34" charset="0"/>
            </a:endParaRPr>
          </a:p>
        </p:txBody>
      </p:sp>
      <p:grpSp>
        <p:nvGrpSpPr>
          <p:cNvPr id="4" name="그룹 3">
            <a:extLst>
              <a:ext uri="{FF2B5EF4-FFF2-40B4-BE49-F238E27FC236}">
                <a16:creationId xmlns:a16="http://schemas.microsoft.com/office/drawing/2014/main" xmlns="" id="{B2FAA6CC-E362-0168-EC9B-1193236847A3}"/>
              </a:ext>
            </a:extLst>
          </p:cNvPr>
          <p:cNvGrpSpPr/>
          <p:nvPr/>
        </p:nvGrpSpPr>
        <p:grpSpPr>
          <a:xfrm>
            <a:off x="772687" y="18372519"/>
            <a:ext cx="12284048" cy="3378654"/>
            <a:chOff x="2331720" y="28590240"/>
            <a:chExt cx="13469295" cy="3699742"/>
          </a:xfrm>
        </p:grpSpPr>
        <p:sp>
          <p:nvSpPr>
            <p:cNvPr id="6" name="직사각형 5">
              <a:extLst>
                <a:ext uri="{FF2B5EF4-FFF2-40B4-BE49-F238E27FC236}">
                  <a16:creationId xmlns:a16="http://schemas.microsoft.com/office/drawing/2014/main" xmlns="" id="{1927E51B-ACC8-977C-1182-0E26BC99EB90}"/>
                </a:ext>
              </a:extLst>
            </p:cNvPr>
            <p:cNvSpPr/>
            <p:nvPr/>
          </p:nvSpPr>
          <p:spPr>
            <a:xfrm>
              <a:off x="2331720" y="29562331"/>
              <a:ext cx="2057400" cy="769941"/>
            </a:xfrm>
            <a:prstGeom prst="rect">
              <a:avLst/>
            </a:prstGeom>
            <a:solidFill>
              <a:srgbClr val="B7A8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Food Training</a:t>
              </a:r>
            </a:p>
            <a:p>
              <a:pPr algn="ctr"/>
              <a:r>
                <a:rPr lang="en-US" altLang="ko-KR" sz="1500" b="1" dirty="0">
                  <a:latin typeface="Arial" panose="020B0604020202020204" pitchFamily="34" charset="0"/>
                  <a:cs typeface="Arial" panose="020B0604020202020204" pitchFamily="34" charset="0"/>
                </a:rPr>
                <a:t>(3 days)</a:t>
              </a:r>
              <a:endParaRPr lang="ko-KR" altLang="en-US" sz="1500" b="1" dirty="0">
                <a:latin typeface="Arial" panose="020B0604020202020204" pitchFamily="34" charset="0"/>
                <a:cs typeface="Arial" panose="020B0604020202020204" pitchFamily="34" charset="0"/>
              </a:endParaRPr>
            </a:p>
          </p:txBody>
        </p:sp>
        <p:sp>
          <p:nvSpPr>
            <p:cNvPr id="12" name="직사각형 11">
              <a:extLst>
                <a:ext uri="{FF2B5EF4-FFF2-40B4-BE49-F238E27FC236}">
                  <a16:creationId xmlns:a16="http://schemas.microsoft.com/office/drawing/2014/main" xmlns="" id="{D7558548-5443-D289-A26B-EB3554E33C4D}"/>
                </a:ext>
              </a:extLst>
            </p:cNvPr>
            <p:cNvSpPr/>
            <p:nvPr/>
          </p:nvSpPr>
          <p:spPr>
            <a:xfrm>
              <a:off x="5608320" y="29562329"/>
              <a:ext cx="2636520"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Ketamine Training</a:t>
              </a:r>
            </a:p>
            <a:p>
              <a:pPr algn="ctr"/>
              <a:r>
                <a:rPr lang="en-US" altLang="ko-KR" sz="1500" b="1" dirty="0">
                  <a:latin typeface="Arial" panose="020B0604020202020204" pitchFamily="34" charset="0"/>
                  <a:cs typeface="Arial" panose="020B0604020202020204" pitchFamily="34" charset="0"/>
                </a:rPr>
                <a:t>(10 days, 2 hours)</a:t>
              </a:r>
              <a:endParaRPr lang="ko-KR" altLang="en-US" sz="1500" b="1" dirty="0">
                <a:latin typeface="Arial" panose="020B0604020202020204" pitchFamily="34" charset="0"/>
                <a:cs typeface="Arial" panose="020B0604020202020204" pitchFamily="34" charset="0"/>
              </a:endParaRPr>
            </a:p>
          </p:txBody>
        </p:sp>
        <p:sp>
          <p:nvSpPr>
            <p:cNvPr id="22" name="화살표: 아래쪽 21">
              <a:extLst>
                <a:ext uri="{FF2B5EF4-FFF2-40B4-BE49-F238E27FC236}">
                  <a16:creationId xmlns:a16="http://schemas.microsoft.com/office/drawing/2014/main" xmlns="" id="{64920072-8A75-9D31-8F60-741CF5B6D657}"/>
                </a:ext>
              </a:extLst>
            </p:cNvPr>
            <p:cNvSpPr/>
            <p:nvPr/>
          </p:nvSpPr>
          <p:spPr>
            <a:xfrm rot="10800000">
              <a:off x="4143798" y="30410651"/>
              <a:ext cx="490642" cy="625324"/>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23" name="직사각형 22">
              <a:extLst>
                <a:ext uri="{FF2B5EF4-FFF2-40B4-BE49-F238E27FC236}">
                  <a16:creationId xmlns:a16="http://schemas.microsoft.com/office/drawing/2014/main" xmlns="" id="{4BB3ED64-2494-1D05-1724-D5CD8AA5C20E}"/>
                </a:ext>
              </a:extLst>
            </p:cNvPr>
            <p:cNvSpPr/>
            <p:nvPr/>
          </p:nvSpPr>
          <p:spPr>
            <a:xfrm>
              <a:off x="4389119" y="29562330"/>
              <a:ext cx="1219201" cy="769941"/>
            </a:xfrm>
            <a:prstGeom prst="rect">
              <a:avLst/>
            </a:prstGeom>
            <a:solidFill>
              <a:srgbClr val="738C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solidFill>
                    <a:schemeClr val="bg1"/>
                  </a:solidFill>
                  <a:latin typeface="Arial" panose="020B0604020202020204" pitchFamily="34" charset="0"/>
                  <a:cs typeface="Arial" panose="020B0604020202020204" pitchFamily="34" charset="0"/>
                </a:rPr>
                <a:t>Recovery</a:t>
              </a:r>
              <a:br>
                <a:rPr lang="en-US" altLang="ko-KR" sz="1500" b="1" dirty="0">
                  <a:solidFill>
                    <a:schemeClr val="bg1"/>
                  </a:solidFill>
                  <a:latin typeface="Arial" panose="020B0604020202020204" pitchFamily="34" charset="0"/>
                  <a:cs typeface="Arial" panose="020B0604020202020204" pitchFamily="34" charset="0"/>
                </a:rPr>
              </a:br>
              <a:r>
                <a:rPr lang="en-US" altLang="ko-KR" sz="1500" b="1" dirty="0">
                  <a:solidFill>
                    <a:schemeClr val="bg1"/>
                  </a:solidFill>
                  <a:latin typeface="Arial" panose="020B0604020202020204" pitchFamily="34" charset="0"/>
                  <a:cs typeface="Arial" panose="020B0604020202020204" pitchFamily="34" charset="0"/>
                </a:rPr>
                <a:t>(4 days)</a:t>
              </a:r>
              <a:endParaRPr lang="ko-KR" altLang="en-US" sz="1500" b="1" dirty="0">
                <a:solidFill>
                  <a:schemeClr val="bg1"/>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5BDB9CBF-6874-7B6C-9444-07FD88A24A90}"/>
                </a:ext>
              </a:extLst>
            </p:cNvPr>
            <p:cNvSpPr txBox="1"/>
            <p:nvPr/>
          </p:nvSpPr>
          <p:spPr>
            <a:xfrm>
              <a:off x="3456583" y="31037004"/>
              <a:ext cx="1763781" cy="606647"/>
            </a:xfrm>
            <a:prstGeom prst="rect">
              <a:avLst/>
            </a:prstGeom>
            <a:noFill/>
          </p:spPr>
          <p:txBody>
            <a:bodyPr wrap="square" rtlCol="0">
              <a:spAutoFit/>
            </a:bodyPr>
            <a:lstStyle/>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Catheter implantation</a:t>
              </a:r>
              <a:endParaRPr lang="ko-KR" altLang="en-US" sz="1500" b="1" dirty="0">
                <a:solidFill>
                  <a:schemeClr val="tx1">
                    <a:lumMod val="50000"/>
                    <a:lumOff val="50000"/>
                  </a:schemeClr>
                </a:solidFill>
                <a:latin typeface="Arial" panose="020B0604020202020204" pitchFamily="34" charset="0"/>
                <a:cs typeface="Arial" panose="020B0604020202020204" pitchFamily="34" charset="0"/>
              </a:endParaRPr>
            </a:p>
          </p:txBody>
        </p:sp>
        <p:cxnSp>
          <p:nvCxnSpPr>
            <p:cNvPr id="25" name="직선 화살표 연결선 24">
              <a:extLst>
                <a:ext uri="{FF2B5EF4-FFF2-40B4-BE49-F238E27FC236}">
                  <a16:creationId xmlns:a16="http://schemas.microsoft.com/office/drawing/2014/main" xmlns="" id="{0306D75F-9B00-44F3-2C66-BC9E0D6485C7}"/>
                </a:ext>
              </a:extLst>
            </p:cNvPr>
            <p:cNvCxnSpPr/>
            <p:nvPr/>
          </p:nvCxnSpPr>
          <p:spPr>
            <a:xfrm flipV="1">
              <a:off x="8244840" y="29215080"/>
              <a:ext cx="960120" cy="670560"/>
            </a:xfrm>
            <a:prstGeom prst="straightConnector1">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6" name="직선 화살표 연결선 25">
              <a:extLst>
                <a:ext uri="{FF2B5EF4-FFF2-40B4-BE49-F238E27FC236}">
                  <a16:creationId xmlns:a16="http://schemas.microsoft.com/office/drawing/2014/main" xmlns="" id="{2C51B9E4-D910-D5BC-DA87-F857E07B1D0A}"/>
                </a:ext>
              </a:extLst>
            </p:cNvPr>
            <p:cNvCxnSpPr>
              <a:cxnSpLocks/>
            </p:cNvCxnSpPr>
            <p:nvPr/>
          </p:nvCxnSpPr>
          <p:spPr>
            <a:xfrm>
              <a:off x="8244840" y="29874969"/>
              <a:ext cx="960120" cy="703937"/>
            </a:xfrm>
            <a:prstGeom prst="straightConnector1">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7" name="타원 26">
              <a:extLst>
                <a:ext uri="{FF2B5EF4-FFF2-40B4-BE49-F238E27FC236}">
                  <a16:creationId xmlns:a16="http://schemas.microsoft.com/office/drawing/2014/main" xmlns="" id="{423D4AA5-58F0-7AC3-22B9-C32E1F38D73D}"/>
                </a:ext>
              </a:extLst>
            </p:cNvPr>
            <p:cNvSpPr/>
            <p:nvPr/>
          </p:nvSpPr>
          <p:spPr>
            <a:xfrm>
              <a:off x="9265682" y="28590240"/>
              <a:ext cx="960120" cy="960120"/>
            </a:xfrm>
            <a:prstGeom prst="ellipse">
              <a:avLst/>
            </a:prstGeom>
            <a:solidFill>
              <a:srgbClr val="6296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CTL</a:t>
              </a:r>
              <a:endParaRPr lang="ko-KR" altLang="en-US" sz="1500" b="1" dirty="0">
                <a:latin typeface="Arial" panose="020B0604020202020204" pitchFamily="34" charset="0"/>
                <a:cs typeface="Arial" panose="020B0604020202020204" pitchFamily="34" charset="0"/>
              </a:endParaRPr>
            </a:p>
          </p:txBody>
        </p:sp>
        <p:sp>
          <p:nvSpPr>
            <p:cNvPr id="28" name="타원 27">
              <a:extLst>
                <a:ext uri="{FF2B5EF4-FFF2-40B4-BE49-F238E27FC236}">
                  <a16:creationId xmlns:a16="http://schemas.microsoft.com/office/drawing/2014/main" xmlns="" id="{46B756D2-6C9A-852B-40C0-FE12CDEFE605}"/>
                </a:ext>
              </a:extLst>
            </p:cNvPr>
            <p:cNvSpPr/>
            <p:nvPr/>
          </p:nvSpPr>
          <p:spPr>
            <a:xfrm>
              <a:off x="9265682" y="30075855"/>
              <a:ext cx="960120" cy="960120"/>
            </a:xfrm>
            <a:prstGeom prst="ellipse">
              <a:avLst/>
            </a:prstGeom>
            <a:solidFill>
              <a:srgbClr val="495D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Rein</a:t>
              </a:r>
              <a:endParaRPr lang="ko-KR" altLang="en-US" sz="1500" b="1" dirty="0">
                <a:latin typeface="Arial" panose="020B0604020202020204" pitchFamily="34" charset="0"/>
                <a:cs typeface="Arial" panose="020B0604020202020204" pitchFamily="34" charset="0"/>
              </a:endParaRPr>
            </a:p>
          </p:txBody>
        </p:sp>
        <p:sp>
          <p:nvSpPr>
            <p:cNvPr id="29" name="직사각형 28">
              <a:extLst>
                <a:ext uri="{FF2B5EF4-FFF2-40B4-BE49-F238E27FC236}">
                  <a16:creationId xmlns:a16="http://schemas.microsoft.com/office/drawing/2014/main" xmlns="" id="{C0C3DB2D-ECDB-F205-C419-54FC11ED2D8D}"/>
                </a:ext>
              </a:extLst>
            </p:cNvPr>
            <p:cNvSpPr/>
            <p:nvPr/>
          </p:nvSpPr>
          <p:spPr>
            <a:xfrm>
              <a:off x="10406658" y="28685329"/>
              <a:ext cx="4940022"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Ketamine Training</a:t>
              </a:r>
              <a:br>
                <a:rPr lang="en-US" altLang="ko-KR" sz="1500" b="1" dirty="0">
                  <a:latin typeface="Arial" panose="020B0604020202020204" pitchFamily="34" charset="0"/>
                  <a:cs typeface="Arial" panose="020B0604020202020204" pitchFamily="34" charset="0"/>
                </a:rPr>
              </a:br>
              <a:r>
                <a:rPr lang="en-US" altLang="ko-KR" sz="1500" b="1" dirty="0">
                  <a:latin typeface="Arial" panose="020B0604020202020204" pitchFamily="34" charset="0"/>
                  <a:cs typeface="Arial" panose="020B0604020202020204" pitchFamily="34" charset="0"/>
                </a:rPr>
                <a:t>+ Withdrawal behavior recording</a:t>
              </a:r>
            </a:p>
            <a:p>
              <a:pPr algn="ctr"/>
              <a:r>
                <a:rPr lang="en-US" altLang="ko-KR" sz="1500" b="1" dirty="0">
                  <a:latin typeface="Arial" panose="020B0604020202020204" pitchFamily="34" charset="0"/>
                  <a:cs typeface="Arial" panose="020B0604020202020204" pitchFamily="34" charset="0"/>
                </a:rPr>
                <a:t>(8 days, 2 hours)</a:t>
              </a:r>
              <a:endParaRPr lang="ko-KR" altLang="en-US" sz="1500" b="1" dirty="0">
                <a:latin typeface="Arial" panose="020B0604020202020204" pitchFamily="34" charset="0"/>
                <a:cs typeface="Arial" panose="020B0604020202020204" pitchFamily="34" charset="0"/>
              </a:endParaRPr>
            </a:p>
          </p:txBody>
        </p:sp>
        <p:sp>
          <p:nvSpPr>
            <p:cNvPr id="30" name="직사각형 29">
              <a:extLst>
                <a:ext uri="{FF2B5EF4-FFF2-40B4-BE49-F238E27FC236}">
                  <a16:creationId xmlns:a16="http://schemas.microsoft.com/office/drawing/2014/main" xmlns="" id="{F3CE9FC0-F829-C86E-5733-E77D4B268BBB}"/>
                </a:ext>
              </a:extLst>
            </p:cNvPr>
            <p:cNvSpPr/>
            <p:nvPr/>
          </p:nvSpPr>
          <p:spPr>
            <a:xfrm>
              <a:off x="10406658" y="30163645"/>
              <a:ext cx="4711422"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Extinction </a:t>
              </a:r>
              <a:br>
                <a:rPr lang="en-US" altLang="ko-KR" sz="1500" b="1" dirty="0">
                  <a:latin typeface="Arial" panose="020B0604020202020204" pitchFamily="34" charset="0"/>
                  <a:cs typeface="Arial" panose="020B0604020202020204" pitchFamily="34" charset="0"/>
                </a:rPr>
              </a:br>
              <a:r>
                <a:rPr lang="en-US" altLang="ko-KR" sz="1500" b="1" dirty="0">
                  <a:latin typeface="Arial" panose="020B0604020202020204" pitchFamily="34" charset="0"/>
                  <a:cs typeface="Arial" panose="020B0604020202020204" pitchFamily="34" charset="0"/>
                </a:rPr>
                <a:t>+ Withdrawal behavior recording </a:t>
              </a:r>
              <a:br>
                <a:rPr lang="en-US" altLang="ko-KR" sz="1500" b="1" dirty="0">
                  <a:latin typeface="Arial" panose="020B0604020202020204" pitchFamily="34" charset="0"/>
                  <a:cs typeface="Arial" panose="020B0604020202020204" pitchFamily="34" charset="0"/>
                </a:rPr>
              </a:br>
              <a:r>
                <a:rPr lang="en-US" altLang="ko-KR" sz="1500" b="1" dirty="0">
                  <a:latin typeface="Arial" panose="020B0604020202020204" pitchFamily="34" charset="0"/>
                  <a:cs typeface="Arial" panose="020B0604020202020204" pitchFamily="34" charset="0"/>
                </a:rPr>
                <a:t>(7 days, 2 hours)</a:t>
              </a:r>
              <a:endParaRPr lang="ko-KR" altLang="en-US" sz="1500" b="1" dirty="0">
                <a:latin typeface="Arial" panose="020B0604020202020204" pitchFamily="34" charset="0"/>
                <a:cs typeface="Arial" panose="020B0604020202020204" pitchFamily="34" charset="0"/>
              </a:endParaRPr>
            </a:p>
          </p:txBody>
        </p:sp>
        <p:sp>
          <p:nvSpPr>
            <p:cNvPr id="31" name="직사각형 30">
              <a:extLst>
                <a:ext uri="{FF2B5EF4-FFF2-40B4-BE49-F238E27FC236}">
                  <a16:creationId xmlns:a16="http://schemas.microsoft.com/office/drawing/2014/main" xmlns="" id="{DBAF33D1-71FF-8BC2-0FF5-1B12E290AA75}"/>
                </a:ext>
              </a:extLst>
            </p:cNvPr>
            <p:cNvSpPr/>
            <p:nvPr/>
          </p:nvSpPr>
          <p:spPr>
            <a:xfrm>
              <a:off x="15118081" y="30163644"/>
              <a:ext cx="228600" cy="769941"/>
            </a:xfrm>
            <a:prstGeom prst="rect">
              <a:avLst/>
            </a:prstGeom>
            <a:solidFill>
              <a:srgbClr val="F26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solidFill>
                  <a:schemeClr val="bg1"/>
                </a:solidFill>
                <a:latin typeface="Arial" panose="020B0604020202020204" pitchFamily="34" charset="0"/>
                <a:cs typeface="Arial" panose="020B0604020202020204" pitchFamily="34" charset="0"/>
              </a:endParaRPr>
            </a:p>
          </p:txBody>
        </p:sp>
        <p:sp>
          <p:nvSpPr>
            <p:cNvPr id="32" name="화살표: 아래쪽 31">
              <a:extLst>
                <a:ext uri="{FF2B5EF4-FFF2-40B4-BE49-F238E27FC236}">
                  <a16:creationId xmlns:a16="http://schemas.microsoft.com/office/drawing/2014/main" xmlns="" id="{CFE119BA-4327-5DB8-021F-FCEBDF96C186}"/>
                </a:ext>
              </a:extLst>
            </p:cNvPr>
            <p:cNvSpPr/>
            <p:nvPr/>
          </p:nvSpPr>
          <p:spPr>
            <a:xfrm rot="10800000">
              <a:off x="15019155" y="31058011"/>
              <a:ext cx="490642" cy="625324"/>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xmlns="" id="{00A7DCC3-6211-2D31-978A-DE7C093510D9}"/>
                </a:ext>
              </a:extLst>
            </p:cNvPr>
            <p:cNvSpPr txBox="1"/>
            <p:nvPr/>
          </p:nvSpPr>
          <p:spPr>
            <a:xfrm>
              <a:off x="14037234" y="31683335"/>
              <a:ext cx="1763781" cy="606647"/>
            </a:xfrm>
            <a:prstGeom prst="rect">
              <a:avLst/>
            </a:prstGeom>
            <a:noFill/>
          </p:spPr>
          <p:txBody>
            <a:bodyPr wrap="square" rtlCol="0">
              <a:spAutoFit/>
            </a:bodyPr>
            <a:lstStyle/>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Cue-induced</a:t>
              </a:r>
            </a:p>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reinstatement</a:t>
              </a:r>
              <a:endParaRPr lang="ko-KR" altLang="en-US" sz="1500" b="1" dirty="0">
                <a:solidFill>
                  <a:schemeClr val="tx1">
                    <a:lumMod val="50000"/>
                    <a:lumOff val="50000"/>
                  </a:schemeClr>
                </a:solidFill>
                <a:latin typeface="Arial" panose="020B0604020202020204" pitchFamily="34" charset="0"/>
                <a:cs typeface="Arial" panose="020B0604020202020204" pitchFamily="34" charset="0"/>
              </a:endParaRPr>
            </a:p>
          </p:txBody>
        </p:sp>
      </p:grpSp>
      <p:graphicFrame>
        <p:nvGraphicFramePr>
          <p:cNvPr id="35" name="개체 34">
            <a:extLst>
              <a:ext uri="{FF2B5EF4-FFF2-40B4-BE49-F238E27FC236}">
                <a16:creationId xmlns:a16="http://schemas.microsoft.com/office/drawing/2014/main" xmlns="" id="{D81D11E7-A8BC-156A-1FAC-3113F6C2E9F6}"/>
              </a:ext>
            </a:extLst>
          </p:cNvPr>
          <p:cNvGraphicFramePr>
            <a:graphicFrameLocks noChangeAspect="1"/>
          </p:cNvGraphicFramePr>
          <p:nvPr>
            <p:extLst>
              <p:ext uri="{D42A27DB-BD31-4B8C-83A1-F6EECF244321}">
                <p14:modId xmlns:p14="http://schemas.microsoft.com/office/powerpoint/2010/main" val="3848259788"/>
              </p:ext>
            </p:extLst>
          </p:nvPr>
        </p:nvGraphicFramePr>
        <p:xfrm>
          <a:off x="13712243" y="18402546"/>
          <a:ext cx="5405932" cy="3802212"/>
        </p:xfrm>
        <a:graphic>
          <a:graphicData uri="http://schemas.openxmlformats.org/presentationml/2006/ole">
            <mc:AlternateContent xmlns:mc="http://schemas.openxmlformats.org/markup-compatibility/2006">
              <mc:Choice xmlns:v="urn:schemas-microsoft-com:vml" Requires="v">
                <p:oleObj spid="_x0000_s1039" name="Prism 9" r:id="rId4" imgW="7127446" imgH="5012984" progId="Prism9.Document">
                  <p:embed/>
                </p:oleObj>
              </mc:Choice>
              <mc:Fallback>
                <p:oleObj name="Prism 9" r:id="rId4" imgW="7127446" imgH="5012984" progId="Prism9.Document">
                  <p:embed/>
                  <p:pic>
                    <p:nvPicPr>
                      <p:cNvPr id="6" name="개체 5">
                        <a:extLst>
                          <a:ext uri="{FF2B5EF4-FFF2-40B4-BE49-F238E27FC236}">
                            <a16:creationId xmlns:a16="http://schemas.microsoft.com/office/drawing/2014/main" xmlns="" id="{E05048B6-277E-B4D1-9A04-11F6A8285E28}"/>
                          </a:ext>
                        </a:extLst>
                      </p:cNvPr>
                      <p:cNvPicPr/>
                      <p:nvPr/>
                    </p:nvPicPr>
                    <p:blipFill>
                      <a:blip r:embed="rId5"/>
                      <a:stretch>
                        <a:fillRect/>
                      </a:stretch>
                    </p:blipFill>
                    <p:spPr>
                      <a:xfrm>
                        <a:off x="13712243" y="18402546"/>
                        <a:ext cx="5405932" cy="3802212"/>
                      </a:xfrm>
                      <a:prstGeom prst="rect">
                        <a:avLst/>
                      </a:prstGeom>
                    </p:spPr>
                  </p:pic>
                </p:oleObj>
              </mc:Fallback>
            </mc:AlternateContent>
          </a:graphicData>
        </a:graphic>
      </p:graphicFrame>
      <p:graphicFrame>
        <p:nvGraphicFramePr>
          <p:cNvPr id="36" name="개체 35">
            <a:extLst>
              <a:ext uri="{FF2B5EF4-FFF2-40B4-BE49-F238E27FC236}">
                <a16:creationId xmlns:a16="http://schemas.microsoft.com/office/drawing/2014/main" xmlns="" id="{589FF730-5AB0-43DB-05A3-1CEE483A3EA6}"/>
              </a:ext>
            </a:extLst>
          </p:cNvPr>
          <p:cNvGraphicFramePr>
            <a:graphicFrameLocks noChangeAspect="1"/>
          </p:cNvGraphicFramePr>
          <p:nvPr>
            <p:extLst>
              <p:ext uri="{D42A27DB-BD31-4B8C-83A1-F6EECF244321}">
                <p14:modId xmlns:p14="http://schemas.microsoft.com/office/powerpoint/2010/main" val="4114508949"/>
              </p:ext>
            </p:extLst>
          </p:nvPr>
        </p:nvGraphicFramePr>
        <p:xfrm>
          <a:off x="19294309" y="18402546"/>
          <a:ext cx="2586998" cy="3802212"/>
        </p:xfrm>
        <a:graphic>
          <a:graphicData uri="http://schemas.openxmlformats.org/presentationml/2006/ole">
            <mc:AlternateContent xmlns:mc="http://schemas.openxmlformats.org/markup-compatibility/2006">
              <mc:Choice xmlns:v="urn:schemas-microsoft-com:vml" Requires="v">
                <p:oleObj spid="_x0000_s1040" name="Prism 9" r:id="rId6" imgW="3379874" imgH="5070969" progId="Prism9.Document">
                  <p:embed/>
                </p:oleObj>
              </mc:Choice>
              <mc:Fallback>
                <p:oleObj name="Prism 9" r:id="rId6" imgW="3379874" imgH="5070969" progId="Prism9.Document">
                  <p:embed/>
                  <p:pic>
                    <p:nvPicPr>
                      <p:cNvPr id="12" name="개체 11">
                        <a:extLst>
                          <a:ext uri="{FF2B5EF4-FFF2-40B4-BE49-F238E27FC236}">
                            <a16:creationId xmlns:a16="http://schemas.microsoft.com/office/drawing/2014/main" xmlns="" id="{2F0308CF-FD61-C6A9-2ED0-D37F74664432}"/>
                          </a:ext>
                        </a:extLst>
                      </p:cNvPr>
                      <p:cNvPicPr/>
                      <p:nvPr/>
                    </p:nvPicPr>
                    <p:blipFill>
                      <a:blip r:embed="rId7"/>
                      <a:stretch>
                        <a:fillRect/>
                      </a:stretch>
                    </p:blipFill>
                    <p:spPr>
                      <a:xfrm>
                        <a:off x="19294309" y="18402546"/>
                        <a:ext cx="2586998" cy="3802212"/>
                      </a:xfrm>
                      <a:prstGeom prst="rect">
                        <a:avLst/>
                      </a:prstGeom>
                    </p:spPr>
                  </p:pic>
                </p:oleObj>
              </mc:Fallback>
            </mc:AlternateContent>
          </a:graphicData>
        </a:graphic>
      </p:graphicFrame>
      <p:graphicFrame>
        <p:nvGraphicFramePr>
          <p:cNvPr id="37" name="개체 36">
            <a:extLst>
              <a:ext uri="{FF2B5EF4-FFF2-40B4-BE49-F238E27FC236}">
                <a16:creationId xmlns:a16="http://schemas.microsoft.com/office/drawing/2014/main" xmlns="" id="{C22A0588-CDBA-F66D-FCA9-4E0D13D161B0}"/>
              </a:ext>
            </a:extLst>
          </p:cNvPr>
          <p:cNvGraphicFramePr>
            <a:graphicFrameLocks noChangeAspect="1"/>
          </p:cNvGraphicFramePr>
          <p:nvPr>
            <p:extLst>
              <p:ext uri="{D42A27DB-BD31-4B8C-83A1-F6EECF244321}">
                <p14:modId xmlns:p14="http://schemas.microsoft.com/office/powerpoint/2010/main" val="1186532988"/>
              </p:ext>
            </p:extLst>
          </p:nvPr>
        </p:nvGraphicFramePr>
        <p:xfrm>
          <a:off x="21817013" y="18959513"/>
          <a:ext cx="4202112" cy="3303587"/>
        </p:xfrm>
        <a:graphic>
          <a:graphicData uri="http://schemas.openxmlformats.org/presentationml/2006/ole">
            <mc:AlternateContent xmlns:mc="http://schemas.openxmlformats.org/markup-compatibility/2006">
              <mc:Choice xmlns:v="urn:schemas-microsoft-com:vml" Requires="v">
                <p:oleObj spid="_x0000_s1041" name="Prism 9" r:id="rId8" imgW="4201703" imgH="3304053" progId="Prism9.Document">
                  <p:embed/>
                </p:oleObj>
              </mc:Choice>
              <mc:Fallback>
                <p:oleObj name="Prism 9" r:id="rId8" imgW="4201703" imgH="3304053" progId="Prism9.Document">
                  <p:embed/>
                  <p:pic>
                    <p:nvPicPr>
                      <p:cNvPr id="2" name="개체 1"/>
                      <p:cNvPicPr/>
                      <p:nvPr/>
                    </p:nvPicPr>
                    <p:blipFill>
                      <a:blip r:embed="rId9"/>
                      <a:stretch>
                        <a:fillRect/>
                      </a:stretch>
                    </p:blipFill>
                    <p:spPr>
                      <a:xfrm>
                        <a:off x="21817013" y="18959513"/>
                        <a:ext cx="4202112" cy="3303587"/>
                      </a:xfrm>
                      <a:prstGeom prst="rect">
                        <a:avLst/>
                      </a:prstGeom>
                    </p:spPr>
                  </p:pic>
                </p:oleObj>
              </mc:Fallback>
            </mc:AlternateContent>
          </a:graphicData>
        </a:graphic>
      </p:graphicFrame>
      <p:pic>
        <p:nvPicPr>
          <p:cNvPr id="45" name="그림 44">
            <a:extLst>
              <a:ext uri="{FF2B5EF4-FFF2-40B4-BE49-F238E27FC236}">
                <a16:creationId xmlns:a16="http://schemas.microsoft.com/office/drawing/2014/main" xmlns="" id="{1F8D33A1-98FA-89F5-E03C-54AF0A8D5B9E}"/>
              </a:ext>
            </a:extLst>
          </p:cNvPr>
          <p:cNvPicPr>
            <a:picLocks noChangeAspect="1"/>
          </p:cNvPicPr>
          <p:nvPr/>
        </p:nvPicPr>
        <p:blipFill>
          <a:blip r:embed="rId10"/>
          <a:stretch>
            <a:fillRect/>
          </a:stretch>
        </p:blipFill>
        <p:spPr>
          <a:xfrm>
            <a:off x="909659" y="9283105"/>
            <a:ext cx="4296346" cy="2535517"/>
          </a:xfrm>
          <a:prstGeom prst="rect">
            <a:avLst/>
          </a:prstGeom>
        </p:spPr>
      </p:pic>
      <p:sp>
        <p:nvSpPr>
          <p:cNvPr id="46" name="TextBox 45">
            <a:extLst>
              <a:ext uri="{FF2B5EF4-FFF2-40B4-BE49-F238E27FC236}">
                <a16:creationId xmlns:a16="http://schemas.microsoft.com/office/drawing/2014/main" xmlns="" id="{150C4588-4FD8-692E-813C-4E36E8F61F1A}"/>
              </a:ext>
            </a:extLst>
          </p:cNvPr>
          <p:cNvSpPr txBox="1"/>
          <p:nvPr/>
        </p:nvSpPr>
        <p:spPr>
          <a:xfrm>
            <a:off x="657036" y="12313922"/>
            <a:ext cx="6480235" cy="2246769"/>
          </a:xfrm>
          <a:prstGeom prst="rect">
            <a:avLst/>
          </a:prstGeom>
          <a:noFill/>
        </p:spPr>
        <p:txBody>
          <a:bodyPr wrap="square">
            <a:spAutoFit/>
          </a:bodyPr>
          <a:lstStyle/>
          <a:p>
            <a:pPr algn="just" latinLnBrk="1"/>
            <a:r>
              <a:rPr lang="en-US" altLang="ko-KR" sz="2000" dirty="0">
                <a:latin typeface="Arial" panose="020B0604020202020204" pitchFamily="34" charset="0"/>
                <a:cs typeface="Arial" panose="020B0604020202020204" pitchFamily="34" charset="0"/>
              </a:rPr>
              <a:t>	Previous studies have demonstrated that </a:t>
            </a:r>
            <a:r>
              <a:rPr lang="en-US" altLang="ko-KR" sz="2000" dirty="0" err="1">
                <a:latin typeface="Arial" panose="020B0604020202020204" pitchFamily="34" charset="0"/>
                <a:cs typeface="Arial" panose="020B0604020202020204" pitchFamily="34" charset="0"/>
              </a:rPr>
              <a:t>vagus</a:t>
            </a:r>
            <a:r>
              <a:rPr lang="en-US" altLang="ko-KR" sz="2000" dirty="0">
                <a:latin typeface="Arial" panose="020B0604020202020204" pitchFamily="34" charset="0"/>
                <a:cs typeface="Arial" panose="020B0604020202020204" pitchFamily="34" charset="0"/>
              </a:rPr>
              <a:t> nerve stimulation (VNS) attenuates relapse-like behaviors in cocaine and heroin addiction models, and VNS is already used clinically to treat depression. These findings raise the possibility that transcutaneous VNS (</a:t>
            </a:r>
            <a:r>
              <a:rPr lang="en-US" altLang="ko-KR" sz="2000" dirty="0" err="1">
                <a:latin typeface="Arial" panose="020B0604020202020204" pitchFamily="34" charset="0"/>
                <a:cs typeface="Arial" panose="020B0604020202020204" pitchFamily="34" charset="0"/>
              </a:rPr>
              <a:t>tVNS</a:t>
            </a:r>
            <a:r>
              <a:rPr lang="en-US" altLang="ko-KR" sz="2000" dirty="0">
                <a:latin typeface="Arial" panose="020B0604020202020204" pitchFamily="34" charset="0"/>
                <a:cs typeface="Arial" panose="020B0604020202020204" pitchFamily="34" charset="0"/>
              </a:rPr>
              <a:t>) may serve as a novel therapeutic strategy for ketamine relapse.</a:t>
            </a:r>
            <a:endParaRPr lang="ko-KR" altLang="ko-KR" sz="2000"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xmlns="" id="{FFA53390-B08F-4FC1-2E0E-94C4DF2D77C4}"/>
              </a:ext>
            </a:extLst>
          </p:cNvPr>
          <p:cNvSpPr txBox="1"/>
          <p:nvPr/>
        </p:nvSpPr>
        <p:spPr>
          <a:xfrm>
            <a:off x="657037" y="14822542"/>
            <a:ext cx="6480236" cy="1015663"/>
          </a:xfrm>
          <a:prstGeom prst="rect">
            <a:avLst/>
          </a:prstGeom>
          <a:noFill/>
        </p:spPr>
        <p:txBody>
          <a:bodyPr wrap="square">
            <a:spAutoFit/>
          </a:bodyPr>
          <a:lstStyle/>
          <a:p>
            <a:pPr algn="just" latinLnBrk="1"/>
            <a:r>
              <a:rPr lang="en-US" altLang="ko-KR" sz="2000" dirty="0">
                <a:latin typeface="Arial" panose="020B0604020202020204" pitchFamily="34" charset="0"/>
                <a:cs typeface="Arial" panose="020B0604020202020204" pitchFamily="34" charset="0"/>
              </a:rPr>
              <a:t>	In this study, we investigated whether </a:t>
            </a:r>
            <a:r>
              <a:rPr lang="en-US" altLang="ko-KR" sz="2000" dirty="0" err="1">
                <a:latin typeface="Arial" panose="020B0604020202020204" pitchFamily="34" charset="0"/>
                <a:cs typeface="Arial" panose="020B0604020202020204" pitchFamily="34" charset="0"/>
              </a:rPr>
              <a:t>tVNS</a:t>
            </a:r>
            <a:r>
              <a:rPr lang="en-US" altLang="ko-KR" sz="2000" dirty="0">
                <a:latin typeface="Arial" panose="020B0604020202020204" pitchFamily="34" charset="0"/>
                <a:cs typeface="Arial" panose="020B0604020202020204" pitchFamily="34" charset="0"/>
              </a:rPr>
              <a:t> can reduce ketamine relapse and identified the neural circuits involved. </a:t>
            </a:r>
            <a:endParaRPr lang="ko-KR" altLang="ko-KR" sz="2000" dirty="0">
              <a:latin typeface="Arial" panose="020B0604020202020204" pitchFamily="34" charset="0"/>
              <a:cs typeface="Arial" panose="020B0604020202020204" pitchFamily="34" charset="0"/>
            </a:endParaRPr>
          </a:p>
        </p:txBody>
      </p:sp>
      <p:pic>
        <p:nvPicPr>
          <p:cNvPr id="52" name="그림 51">
            <a:extLst>
              <a:ext uri="{FF2B5EF4-FFF2-40B4-BE49-F238E27FC236}">
                <a16:creationId xmlns:a16="http://schemas.microsoft.com/office/drawing/2014/main" xmlns="" id="{8FC09592-3384-937B-ED0D-F2C26D822324}"/>
              </a:ext>
            </a:extLst>
          </p:cNvPr>
          <p:cNvPicPr>
            <a:picLocks noChangeAspect="1"/>
          </p:cNvPicPr>
          <p:nvPr/>
        </p:nvPicPr>
        <p:blipFill>
          <a:blip r:embed="rId11"/>
          <a:stretch>
            <a:fillRect/>
          </a:stretch>
        </p:blipFill>
        <p:spPr>
          <a:xfrm>
            <a:off x="7175371" y="12095754"/>
            <a:ext cx="5529756" cy="3691786"/>
          </a:xfrm>
          <a:prstGeom prst="rect">
            <a:avLst/>
          </a:prstGeom>
        </p:spPr>
      </p:pic>
      <p:pic>
        <p:nvPicPr>
          <p:cNvPr id="1049" name="그림 1048" descr="텍스트, 디스플레이, 디스플레이 장치, 컴퓨터이(가) 표시된 사진&#10;&#10;AI 생성 콘텐츠는 정확하지 않을 수 있습니다.">
            <a:extLst>
              <a:ext uri="{FF2B5EF4-FFF2-40B4-BE49-F238E27FC236}">
                <a16:creationId xmlns:a16="http://schemas.microsoft.com/office/drawing/2014/main" xmlns="" id="{49652D41-AAB0-F0FB-5C49-42887C74C98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027768" y="13338548"/>
            <a:ext cx="2843299" cy="2154015"/>
          </a:xfrm>
          <a:prstGeom prst="rect">
            <a:avLst/>
          </a:prstGeom>
        </p:spPr>
      </p:pic>
      <p:pic>
        <p:nvPicPr>
          <p:cNvPr id="1055" name="그림 1054" descr="텍스트, 컴퓨터, 스크린샷, 디스플레이이(가) 표시된 사진&#10;&#10;AI 생성 콘텐츠는 정확하지 않을 수 있습니다.">
            <a:extLst>
              <a:ext uri="{FF2B5EF4-FFF2-40B4-BE49-F238E27FC236}">
                <a16:creationId xmlns:a16="http://schemas.microsoft.com/office/drawing/2014/main" xmlns="" id="{56C70A73-B8F2-9DED-F7AA-129EDA2B9FF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15441" y="13338548"/>
            <a:ext cx="2869898" cy="2154015"/>
          </a:xfrm>
          <a:prstGeom prst="rect">
            <a:avLst/>
          </a:prstGeom>
        </p:spPr>
      </p:pic>
      <p:pic>
        <p:nvPicPr>
          <p:cNvPr id="1057" name="그림 1056" descr="실내, 포유류, 고양이, 새끼 고양이이(가) 표시된 사진&#10;&#10;AI 생성 콘텐츠는 정확하지 않을 수 있습니다.">
            <a:extLst>
              <a:ext uri="{FF2B5EF4-FFF2-40B4-BE49-F238E27FC236}">
                <a16:creationId xmlns:a16="http://schemas.microsoft.com/office/drawing/2014/main" xmlns="" id="{0ED7B49B-0127-BC34-7749-60CE8BBB693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626494" y="13338548"/>
            <a:ext cx="2843299" cy="2154015"/>
          </a:xfrm>
          <a:prstGeom prst="rect">
            <a:avLst/>
          </a:prstGeom>
        </p:spPr>
      </p:pic>
      <p:pic>
        <p:nvPicPr>
          <p:cNvPr id="1061" name="그림 1060" descr="포유류, 애완동물, 실내, 새끼 고양이이(가) 표시된 사진&#10;&#10;AI 생성 콘텐츠는 정확하지 않을 수 있습니다.">
            <a:extLst>
              <a:ext uri="{FF2B5EF4-FFF2-40B4-BE49-F238E27FC236}">
                <a16:creationId xmlns:a16="http://schemas.microsoft.com/office/drawing/2014/main" xmlns="" id="{267413C5-6C60-4F3A-6181-4D17B66A29C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2414168" y="13359930"/>
            <a:ext cx="3194537" cy="2129691"/>
          </a:xfrm>
          <a:prstGeom prst="rect">
            <a:avLst/>
          </a:prstGeom>
        </p:spPr>
      </p:pic>
      <p:grpSp>
        <p:nvGrpSpPr>
          <p:cNvPr id="1077" name="그룹 1076">
            <a:extLst>
              <a:ext uri="{FF2B5EF4-FFF2-40B4-BE49-F238E27FC236}">
                <a16:creationId xmlns:a16="http://schemas.microsoft.com/office/drawing/2014/main" xmlns="" id="{D9C25DD1-8F27-EF5C-CC62-5D841A82D333}"/>
              </a:ext>
            </a:extLst>
          </p:cNvPr>
          <p:cNvGrpSpPr/>
          <p:nvPr/>
        </p:nvGrpSpPr>
        <p:grpSpPr>
          <a:xfrm>
            <a:off x="13811200" y="8050013"/>
            <a:ext cx="12284048" cy="3378654"/>
            <a:chOff x="2331720" y="28590240"/>
            <a:chExt cx="13469295" cy="3699742"/>
          </a:xfrm>
        </p:grpSpPr>
        <p:sp>
          <p:nvSpPr>
            <p:cNvPr id="1078" name="직사각형 1077">
              <a:extLst>
                <a:ext uri="{FF2B5EF4-FFF2-40B4-BE49-F238E27FC236}">
                  <a16:creationId xmlns:a16="http://schemas.microsoft.com/office/drawing/2014/main" xmlns="" id="{8032A603-6C6A-CA35-3C6B-FFBD53526F24}"/>
                </a:ext>
              </a:extLst>
            </p:cNvPr>
            <p:cNvSpPr/>
            <p:nvPr/>
          </p:nvSpPr>
          <p:spPr>
            <a:xfrm>
              <a:off x="2331720" y="29562331"/>
              <a:ext cx="2057400" cy="769941"/>
            </a:xfrm>
            <a:prstGeom prst="rect">
              <a:avLst/>
            </a:prstGeom>
            <a:solidFill>
              <a:srgbClr val="B7A8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Food Training</a:t>
              </a:r>
            </a:p>
            <a:p>
              <a:pPr algn="ctr"/>
              <a:r>
                <a:rPr lang="en-US" altLang="ko-KR" sz="1500" b="1" dirty="0">
                  <a:latin typeface="Arial" panose="020B0604020202020204" pitchFamily="34" charset="0"/>
                  <a:cs typeface="Arial" panose="020B0604020202020204" pitchFamily="34" charset="0"/>
                </a:rPr>
                <a:t>(3 days)</a:t>
              </a:r>
              <a:endParaRPr lang="ko-KR" altLang="en-US" sz="1500" b="1" dirty="0">
                <a:latin typeface="Arial" panose="020B0604020202020204" pitchFamily="34" charset="0"/>
                <a:cs typeface="Arial" panose="020B0604020202020204" pitchFamily="34" charset="0"/>
              </a:endParaRPr>
            </a:p>
          </p:txBody>
        </p:sp>
        <p:sp>
          <p:nvSpPr>
            <p:cNvPr id="1079" name="직사각형 1078">
              <a:extLst>
                <a:ext uri="{FF2B5EF4-FFF2-40B4-BE49-F238E27FC236}">
                  <a16:creationId xmlns:a16="http://schemas.microsoft.com/office/drawing/2014/main" xmlns="" id="{FD11A169-39A9-9681-9916-F9696E107F7E}"/>
                </a:ext>
              </a:extLst>
            </p:cNvPr>
            <p:cNvSpPr/>
            <p:nvPr/>
          </p:nvSpPr>
          <p:spPr>
            <a:xfrm>
              <a:off x="5608320" y="29562329"/>
              <a:ext cx="2636520"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Ketamine Training</a:t>
              </a:r>
            </a:p>
            <a:p>
              <a:pPr algn="ctr"/>
              <a:r>
                <a:rPr lang="en-US" altLang="ko-KR" sz="1500" b="1" dirty="0">
                  <a:latin typeface="Arial" panose="020B0604020202020204" pitchFamily="34" charset="0"/>
                  <a:cs typeface="Arial" panose="020B0604020202020204" pitchFamily="34" charset="0"/>
                </a:rPr>
                <a:t>(10 days, 2 hours)</a:t>
              </a:r>
              <a:endParaRPr lang="ko-KR" altLang="en-US" sz="1500" b="1" dirty="0">
                <a:latin typeface="Arial" panose="020B0604020202020204" pitchFamily="34" charset="0"/>
                <a:cs typeface="Arial" panose="020B0604020202020204" pitchFamily="34" charset="0"/>
              </a:endParaRPr>
            </a:p>
          </p:txBody>
        </p:sp>
        <p:sp>
          <p:nvSpPr>
            <p:cNvPr id="1080" name="화살표: 아래쪽 1079">
              <a:extLst>
                <a:ext uri="{FF2B5EF4-FFF2-40B4-BE49-F238E27FC236}">
                  <a16:creationId xmlns:a16="http://schemas.microsoft.com/office/drawing/2014/main" xmlns="" id="{6BFC0D9E-1124-45C3-0BB1-B007ED0F5D9C}"/>
                </a:ext>
              </a:extLst>
            </p:cNvPr>
            <p:cNvSpPr/>
            <p:nvPr/>
          </p:nvSpPr>
          <p:spPr>
            <a:xfrm rot="10800000">
              <a:off x="4143798" y="30410651"/>
              <a:ext cx="490642" cy="625324"/>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081" name="직사각형 1080">
              <a:extLst>
                <a:ext uri="{FF2B5EF4-FFF2-40B4-BE49-F238E27FC236}">
                  <a16:creationId xmlns:a16="http://schemas.microsoft.com/office/drawing/2014/main" xmlns="" id="{6D8F808F-5B0A-F311-28F1-D24AF49AA679}"/>
                </a:ext>
              </a:extLst>
            </p:cNvPr>
            <p:cNvSpPr/>
            <p:nvPr/>
          </p:nvSpPr>
          <p:spPr>
            <a:xfrm>
              <a:off x="4389119" y="29562330"/>
              <a:ext cx="1219201" cy="769941"/>
            </a:xfrm>
            <a:prstGeom prst="rect">
              <a:avLst/>
            </a:prstGeom>
            <a:solidFill>
              <a:srgbClr val="738C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solidFill>
                    <a:schemeClr val="bg1"/>
                  </a:solidFill>
                  <a:latin typeface="Arial" panose="020B0604020202020204" pitchFamily="34" charset="0"/>
                  <a:cs typeface="Arial" panose="020B0604020202020204" pitchFamily="34" charset="0"/>
                </a:rPr>
                <a:t>Recovery</a:t>
              </a:r>
              <a:br>
                <a:rPr lang="en-US" altLang="ko-KR" sz="1500" b="1" dirty="0">
                  <a:solidFill>
                    <a:schemeClr val="bg1"/>
                  </a:solidFill>
                  <a:latin typeface="Arial" panose="020B0604020202020204" pitchFamily="34" charset="0"/>
                  <a:cs typeface="Arial" panose="020B0604020202020204" pitchFamily="34" charset="0"/>
                </a:rPr>
              </a:br>
              <a:r>
                <a:rPr lang="en-US" altLang="ko-KR" sz="1500" b="1" dirty="0">
                  <a:solidFill>
                    <a:schemeClr val="bg1"/>
                  </a:solidFill>
                  <a:latin typeface="Arial" panose="020B0604020202020204" pitchFamily="34" charset="0"/>
                  <a:cs typeface="Arial" panose="020B0604020202020204" pitchFamily="34" charset="0"/>
                </a:rPr>
                <a:t>(4 days)</a:t>
              </a:r>
              <a:endParaRPr lang="ko-KR" altLang="en-US" sz="1500" b="1" dirty="0">
                <a:solidFill>
                  <a:schemeClr val="bg1"/>
                </a:solidFill>
                <a:latin typeface="Arial" panose="020B0604020202020204" pitchFamily="34" charset="0"/>
                <a:cs typeface="Arial" panose="020B0604020202020204" pitchFamily="34" charset="0"/>
              </a:endParaRPr>
            </a:p>
          </p:txBody>
        </p:sp>
        <p:sp>
          <p:nvSpPr>
            <p:cNvPr id="1082" name="TextBox 1081">
              <a:extLst>
                <a:ext uri="{FF2B5EF4-FFF2-40B4-BE49-F238E27FC236}">
                  <a16:creationId xmlns:a16="http://schemas.microsoft.com/office/drawing/2014/main" xmlns="" id="{EA2B6DB1-0FA3-E8FB-249A-43129C87B0C1}"/>
                </a:ext>
              </a:extLst>
            </p:cNvPr>
            <p:cNvSpPr txBox="1"/>
            <p:nvPr/>
          </p:nvSpPr>
          <p:spPr>
            <a:xfrm>
              <a:off x="3456583" y="31037004"/>
              <a:ext cx="1763781" cy="606647"/>
            </a:xfrm>
            <a:prstGeom prst="rect">
              <a:avLst/>
            </a:prstGeom>
            <a:noFill/>
          </p:spPr>
          <p:txBody>
            <a:bodyPr wrap="square" rtlCol="0">
              <a:spAutoFit/>
            </a:bodyPr>
            <a:lstStyle/>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Catheter implantation</a:t>
              </a:r>
              <a:endParaRPr lang="ko-KR" altLang="en-US" sz="1500" b="1" dirty="0">
                <a:solidFill>
                  <a:schemeClr val="tx1">
                    <a:lumMod val="50000"/>
                    <a:lumOff val="50000"/>
                  </a:schemeClr>
                </a:solidFill>
                <a:latin typeface="Arial" panose="020B0604020202020204" pitchFamily="34" charset="0"/>
                <a:cs typeface="Arial" panose="020B0604020202020204" pitchFamily="34" charset="0"/>
              </a:endParaRPr>
            </a:p>
          </p:txBody>
        </p:sp>
        <p:cxnSp>
          <p:nvCxnSpPr>
            <p:cNvPr id="1083" name="직선 화살표 연결선 1082">
              <a:extLst>
                <a:ext uri="{FF2B5EF4-FFF2-40B4-BE49-F238E27FC236}">
                  <a16:creationId xmlns:a16="http://schemas.microsoft.com/office/drawing/2014/main" xmlns="" id="{9A5B2486-C9F2-FBF5-5772-442E04B26BEC}"/>
                </a:ext>
              </a:extLst>
            </p:cNvPr>
            <p:cNvCxnSpPr/>
            <p:nvPr/>
          </p:nvCxnSpPr>
          <p:spPr>
            <a:xfrm flipV="1">
              <a:off x="8244840" y="29215080"/>
              <a:ext cx="960120" cy="670560"/>
            </a:xfrm>
            <a:prstGeom prst="straightConnector1">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84" name="직선 화살표 연결선 1083">
              <a:extLst>
                <a:ext uri="{FF2B5EF4-FFF2-40B4-BE49-F238E27FC236}">
                  <a16:creationId xmlns:a16="http://schemas.microsoft.com/office/drawing/2014/main" xmlns="" id="{C1E479B3-919D-6B7D-2C96-C956D2F44413}"/>
                </a:ext>
              </a:extLst>
            </p:cNvPr>
            <p:cNvCxnSpPr>
              <a:cxnSpLocks/>
            </p:cNvCxnSpPr>
            <p:nvPr/>
          </p:nvCxnSpPr>
          <p:spPr>
            <a:xfrm>
              <a:off x="8244840" y="29874969"/>
              <a:ext cx="960120" cy="703937"/>
            </a:xfrm>
            <a:prstGeom prst="straightConnector1">
              <a:avLst/>
            </a:prstGeom>
            <a:ln w="762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85" name="타원 1084">
              <a:extLst>
                <a:ext uri="{FF2B5EF4-FFF2-40B4-BE49-F238E27FC236}">
                  <a16:creationId xmlns:a16="http://schemas.microsoft.com/office/drawing/2014/main" xmlns="" id="{2DF0B060-9FAC-FD06-2BF2-82AF055B5A82}"/>
                </a:ext>
              </a:extLst>
            </p:cNvPr>
            <p:cNvSpPr/>
            <p:nvPr/>
          </p:nvSpPr>
          <p:spPr>
            <a:xfrm>
              <a:off x="9265682" y="28590240"/>
              <a:ext cx="960120" cy="960120"/>
            </a:xfrm>
            <a:prstGeom prst="ellipse">
              <a:avLst/>
            </a:prstGeom>
            <a:solidFill>
              <a:srgbClr val="6296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CTL</a:t>
              </a:r>
              <a:endParaRPr lang="ko-KR" altLang="en-US" sz="1500" b="1" dirty="0">
                <a:latin typeface="Arial" panose="020B0604020202020204" pitchFamily="34" charset="0"/>
                <a:cs typeface="Arial" panose="020B0604020202020204" pitchFamily="34" charset="0"/>
              </a:endParaRPr>
            </a:p>
          </p:txBody>
        </p:sp>
        <p:sp>
          <p:nvSpPr>
            <p:cNvPr id="1086" name="타원 1085">
              <a:extLst>
                <a:ext uri="{FF2B5EF4-FFF2-40B4-BE49-F238E27FC236}">
                  <a16:creationId xmlns:a16="http://schemas.microsoft.com/office/drawing/2014/main" xmlns="" id="{D741A38F-4782-448E-0C05-115A1064AFDA}"/>
                </a:ext>
              </a:extLst>
            </p:cNvPr>
            <p:cNvSpPr/>
            <p:nvPr/>
          </p:nvSpPr>
          <p:spPr>
            <a:xfrm>
              <a:off x="9265682" y="30075855"/>
              <a:ext cx="960120" cy="960120"/>
            </a:xfrm>
            <a:prstGeom prst="ellipse">
              <a:avLst/>
            </a:prstGeom>
            <a:solidFill>
              <a:srgbClr val="495D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VNS</a:t>
              </a:r>
              <a:endParaRPr lang="ko-KR" altLang="en-US" sz="1500" b="1" dirty="0">
                <a:latin typeface="Arial" panose="020B0604020202020204" pitchFamily="34" charset="0"/>
                <a:cs typeface="Arial" panose="020B0604020202020204" pitchFamily="34" charset="0"/>
              </a:endParaRPr>
            </a:p>
          </p:txBody>
        </p:sp>
        <p:sp>
          <p:nvSpPr>
            <p:cNvPr id="1087" name="직사각형 1086">
              <a:extLst>
                <a:ext uri="{FF2B5EF4-FFF2-40B4-BE49-F238E27FC236}">
                  <a16:creationId xmlns:a16="http://schemas.microsoft.com/office/drawing/2014/main" xmlns="" id="{3EE23402-181B-55EE-1B8A-894ABE780002}"/>
                </a:ext>
              </a:extLst>
            </p:cNvPr>
            <p:cNvSpPr/>
            <p:nvPr/>
          </p:nvSpPr>
          <p:spPr>
            <a:xfrm>
              <a:off x="10406658" y="28685329"/>
              <a:ext cx="4940022"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Only Extinction</a:t>
              </a:r>
              <a:endParaRPr lang="ko-KR" altLang="en-US" sz="1500" b="1" dirty="0">
                <a:latin typeface="Arial" panose="020B0604020202020204" pitchFamily="34" charset="0"/>
                <a:cs typeface="Arial" panose="020B0604020202020204" pitchFamily="34" charset="0"/>
              </a:endParaRPr>
            </a:p>
          </p:txBody>
        </p:sp>
        <p:sp>
          <p:nvSpPr>
            <p:cNvPr id="1088" name="직사각형 1087">
              <a:extLst>
                <a:ext uri="{FF2B5EF4-FFF2-40B4-BE49-F238E27FC236}">
                  <a16:creationId xmlns:a16="http://schemas.microsoft.com/office/drawing/2014/main" xmlns="" id="{5FA73A59-1EED-CC43-37E1-DAFA194868E4}"/>
                </a:ext>
              </a:extLst>
            </p:cNvPr>
            <p:cNvSpPr/>
            <p:nvPr/>
          </p:nvSpPr>
          <p:spPr>
            <a:xfrm>
              <a:off x="10406658" y="30163645"/>
              <a:ext cx="4711422" cy="769941"/>
            </a:xfrm>
            <a:prstGeom prst="rect">
              <a:avLst/>
            </a:prstGeom>
            <a:solidFill>
              <a:srgbClr val="E9B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b="1" dirty="0">
                  <a:latin typeface="Arial" panose="020B0604020202020204" pitchFamily="34" charset="0"/>
                  <a:cs typeface="Arial" panose="020B0604020202020204" pitchFamily="34" charset="0"/>
                </a:rPr>
                <a:t>Extinction </a:t>
              </a:r>
              <a:br>
                <a:rPr lang="en-US" altLang="ko-KR" sz="1500" b="1" dirty="0">
                  <a:latin typeface="Arial" panose="020B0604020202020204" pitchFamily="34" charset="0"/>
                  <a:cs typeface="Arial" panose="020B0604020202020204" pitchFamily="34" charset="0"/>
                </a:rPr>
              </a:br>
              <a:r>
                <a:rPr lang="en-US" altLang="ko-KR" sz="1500" b="1" dirty="0">
                  <a:latin typeface="Arial" panose="020B0604020202020204" pitchFamily="34" charset="0"/>
                  <a:cs typeface="Arial" panose="020B0604020202020204" pitchFamily="34" charset="0"/>
                </a:rPr>
                <a:t>+ </a:t>
              </a:r>
              <a:r>
                <a:rPr lang="en-US" altLang="ko-KR" sz="1500" b="1" dirty="0" err="1">
                  <a:latin typeface="Arial" panose="020B0604020202020204" pitchFamily="34" charset="0"/>
                  <a:cs typeface="Arial" panose="020B0604020202020204" pitchFamily="34" charset="0"/>
                </a:rPr>
                <a:t>Vagus</a:t>
              </a:r>
              <a:r>
                <a:rPr lang="en-US" altLang="ko-KR" sz="1500" b="1" dirty="0">
                  <a:latin typeface="Arial" panose="020B0604020202020204" pitchFamily="34" charset="0"/>
                  <a:cs typeface="Arial" panose="020B0604020202020204" pitchFamily="34" charset="0"/>
                </a:rPr>
                <a:t> Nerve Stimulation</a:t>
              </a:r>
              <a:endParaRPr lang="ko-KR" altLang="en-US" sz="1500" b="1" dirty="0">
                <a:latin typeface="Arial" panose="020B0604020202020204" pitchFamily="34" charset="0"/>
                <a:cs typeface="Arial" panose="020B0604020202020204" pitchFamily="34" charset="0"/>
              </a:endParaRPr>
            </a:p>
          </p:txBody>
        </p:sp>
        <p:sp>
          <p:nvSpPr>
            <p:cNvPr id="1089" name="직사각형 1088">
              <a:extLst>
                <a:ext uri="{FF2B5EF4-FFF2-40B4-BE49-F238E27FC236}">
                  <a16:creationId xmlns:a16="http://schemas.microsoft.com/office/drawing/2014/main" xmlns="" id="{1A9D7373-00F1-85B6-2200-D46991DC3C08}"/>
                </a:ext>
              </a:extLst>
            </p:cNvPr>
            <p:cNvSpPr/>
            <p:nvPr/>
          </p:nvSpPr>
          <p:spPr>
            <a:xfrm>
              <a:off x="15118081" y="30163644"/>
              <a:ext cx="228600" cy="769941"/>
            </a:xfrm>
            <a:prstGeom prst="rect">
              <a:avLst/>
            </a:prstGeom>
            <a:solidFill>
              <a:srgbClr val="F26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solidFill>
                  <a:schemeClr val="bg1"/>
                </a:solidFill>
                <a:latin typeface="Arial" panose="020B0604020202020204" pitchFamily="34" charset="0"/>
                <a:cs typeface="Arial" panose="020B0604020202020204" pitchFamily="34" charset="0"/>
              </a:endParaRPr>
            </a:p>
          </p:txBody>
        </p:sp>
        <p:sp>
          <p:nvSpPr>
            <p:cNvPr id="1090" name="화살표: 아래쪽 1089">
              <a:extLst>
                <a:ext uri="{FF2B5EF4-FFF2-40B4-BE49-F238E27FC236}">
                  <a16:creationId xmlns:a16="http://schemas.microsoft.com/office/drawing/2014/main" xmlns="" id="{22B86B05-4BC0-B026-4144-DA03E36DB543}"/>
                </a:ext>
              </a:extLst>
            </p:cNvPr>
            <p:cNvSpPr/>
            <p:nvPr/>
          </p:nvSpPr>
          <p:spPr>
            <a:xfrm rot="10800000">
              <a:off x="15019155" y="31058011"/>
              <a:ext cx="490642" cy="625324"/>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091" name="TextBox 1090">
              <a:extLst>
                <a:ext uri="{FF2B5EF4-FFF2-40B4-BE49-F238E27FC236}">
                  <a16:creationId xmlns:a16="http://schemas.microsoft.com/office/drawing/2014/main" xmlns="" id="{DCE14C54-0534-6F62-8237-460BA691FA8D}"/>
                </a:ext>
              </a:extLst>
            </p:cNvPr>
            <p:cNvSpPr txBox="1"/>
            <p:nvPr/>
          </p:nvSpPr>
          <p:spPr>
            <a:xfrm>
              <a:off x="14037234" y="31683335"/>
              <a:ext cx="1763781" cy="606647"/>
            </a:xfrm>
            <a:prstGeom prst="rect">
              <a:avLst/>
            </a:prstGeom>
            <a:noFill/>
          </p:spPr>
          <p:txBody>
            <a:bodyPr wrap="square" rtlCol="0">
              <a:spAutoFit/>
            </a:bodyPr>
            <a:lstStyle/>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Cue-induced</a:t>
              </a:r>
            </a:p>
            <a:p>
              <a:pPr algn="ctr"/>
              <a:r>
                <a:rPr lang="en-US" altLang="ko-KR" sz="1500" b="1" dirty="0">
                  <a:solidFill>
                    <a:schemeClr val="tx1">
                      <a:lumMod val="50000"/>
                      <a:lumOff val="50000"/>
                    </a:schemeClr>
                  </a:solidFill>
                  <a:latin typeface="Arial" panose="020B0604020202020204" pitchFamily="34" charset="0"/>
                  <a:cs typeface="Arial" panose="020B0604020202020204" pitchFamily="34" charset="0"/>
                </a:rPr>
                <a:t>reinstatement</a:t>
              </a:r>
              <a:endParaRPr lang="ko-KR" altLang="en-US" sz="1500" b="1" dirty="0">
                <a:solidFill>
                  <a:schemeClr val="tx1">
                    <a:lumMod val="50000"/>
                    <a:lumOff val="50000"/>
                  </a:schemeClr>
                </a:solidFill>
                <a:latin typeface="Arial" panose="020B0604020202020204" pitchFamily="34" charset="0"/>
                <a:cs typeface="Arial" panose="020B0604020202020204" pitchFamily="34" charset="0"/>
              </a:endParaRPr>
            </a:p>
          </p:txBody>
        </p:sp>
      </p:grpSp>
      <p:sp>
        <p:nvSpPr>
          <p:cNvPr id="1092" name="직사각형 1091">
            <a:extLst>
              <a:ext uri="{FF2B5EF4-FFF2-40B4-BE49-F238E27FC236}">
                <a16:creationId xmlns:a16="http://schemas.microsoft.com/office/drawing/2014/main" xmlns="" id="{22E7C88D-017C-5D05-084C-DDEA92424501}"/>
              </a:ext>
            </a:extLst>
          </p:cNvPr>
          <p:cNvSpPr/>
          <p:nvPr/>
        </p:nvSpPr>
        <p:spPr>
          <a:xfrm>
            <a:off x="25484756" y="8136850"/>
            <a:ext cx="208484" cy="703120"/>
          </a:xfrm>
          <a:prstGeom prst="rect">
            <a:avLst/>
          </a:prstGeom>
          <a:solidFill>
            <a:srgbClr val="F26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b="1" dirty="0">
              <a:solidFill>
                <a:schemeClr val="bg1"/>
              </a:solidFill>
              <a:latin typeface="Arial" panose="020B0604020202020204" pitchFamily="34" charset="0"/>
              <a:cs typeface="Arial" panose="020B0604020202020204" pitchFamily="34" charset="0"/>
            </a:endParaRPr>
          </a:p>
        </p:txBody>
      </p:sp>
      <p:pic>
        <p:nvPicPr>
          <p:cNvPr id="1093" name="그림 1092">
            <a:extLst>
              <a:ext uri="{FF2B5EF4-FFF2-40B4-BE49-F238E27FC236}">
                <a16:creationId xmlns:a16="http://schemas.microsoft.com/office/drawing/2014/main" xmlns="" id="{211C0FDC-CD22-A359-C827-D43602F637D8}"/>
              </a:ext>
            </a:extLst>
          </p:cNvPr>
          <p:cNvPicPr>
            <a:picLocks noChangeAspect="1"/>
          </p:cNvPicPr>
          <p:nvPr/>
        </p:nvPicPr>
        <p:blipFill>
          <a:blip r:embed="rId16"/>
          <a:srcRect l="4098" t="11911" r="6684" b="294"/>
          <a:stretch>
            <a:fillRect/>
          </a:stretch>
        </p:blipFill>
        <p:spPr>
          <a:xfrm>
            <a:off x="817473" y="25116331"/>
            <a:ext cx="5450725" cy="3621201"/>
          </a:xfrm>
          <a:prstGeom prst="rect">
            <a:avLst/>
          </a:prstGeom>
        </p:spPr>
      </p:pic>
      <p:pic>
        <p:nvPicPr>
          <p:cNvPr id="1094" name="그림 1093" descr="실내, 벽, 시계, 디자인이(가) 표시된 사진&#10;&#10;자동 생성된 설명">
            <a:extLst>
              <a:ext uri="{FF2B5EF4-FFF2-40B4-BE49-F238E27FC236}">
                <a16:creationId xmlns:a16="http://schemas.microsoft.com/office/drawing/2014/main" xmlns="" id="{E69D22DE-207B-CDFE-E642-693EE243633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268198" y="25102947"/>
            <a:ext cx="6391508" cy="3635327"/>
          </a:xfrm>
          <a:prstGeom prst="rect">
            <a:avLst/>
          </a:prstGeom>
        </p:spPr>
      </p:pic>
      <p:graphicFrame>
        <p:nvGraphicFramePr>
          <p:cNvPr id="1095" name="개체 1094">
            <a:extLst>
              <a:ext uri="{FF2B5EF4-FFF2-40B4-BE49-F238E27FC236}">
                <a16:creationId xmlns:a16="http://schemas.microsoft.com/office/drawing/2014/main" xmlns="" id="{7171B57A-ACAD-A5D3-81C5-A0F730E5DA9F}"/>
              </a:ext>
            </a:extLst>
          </p:cNvPr>
          <p:cNvGraphicFramePr>
            <a:graphicFrameLocks noChangeAspect="1"/>
          </p:cNvGraphicFramePr>
          <p:nvPr>
            <p:extLst>
              <p:ext uri="{D42A27DB-BD31-4B8C-83A1-F6EECF244321}">
                <p14:modId xmlns:p14="http://schemas.microsoft.com/office/powerpoint/2010/main" val="3576896536"/>
              </p:ext>
            </p:extLst>
          </p:nvPr>
        </p:nvGraphicFramePr>
        <p:xfrm>
          <a:off x="14414842" y="27873759"/>
          <a:ext cx="3947827" cy="2926681"/>
        </p:xfrm>
        <a:graphic>
          <a:graphicData uri="http://schemas.openxmlformats.org/presentationml/2006/ole">
            <mc:AlternateContent xmlns:mc="http://schemas.openxmlformats.org/markup-compatibility/2006">
              <mc:Choice xmlns:v="urn:schemas-microsoft-com:vml" Requires="v">
                <p:oleObj spid="_x0000_s1042" name="Prism 9" r:id="rId18" imgW="4811413" imgH="3567686" progId="Prism9.Document">
                  <p:embed/>
                </p:oleObj>
              </mc:Choice>
              <mc:Fallback>
                <p:oleObj name="Prism 9" r:id="rId18" imgW="4811413" imgH="3567686" progId="Prism9.Document">
                  <p:embed/>
                  <p:pic>
                    <p:nvPicPr>
                      <p:cNvPr id="2" name="개체 1"/>
                      <p:cNvPicPr/>
                      <p:nvPr/>
                    </p:nvPicPr>
                    <p:blipFill>
                      <a:blip r:embed="rId19"/>
                      <a:stretch>
                        <a:fillRect/>
                      </a:stretch>
                    </p:blipFill>
                    <p:spPr>
                      <a:xfrm>
                        <a:off x="14414842" y="27873759"/>
                        <a:ext cx="3947827" cy="2926681"/>
                      </a:xfrm>
                      <a:prstGeom prst="rect">
                        <a:avLst/>
                      </a:prstGeom>
                    </p:spPr>
                  </p:pic>
                </p:oleObj>
              </mc:Fallback>
            </mc:AlternateContent>
          </a:graphicData>
        </a:graphic>
      </p:graphicFrame>
      <p:graphicFrame>
        <p:nvGraphicFramePr>
          <p:cNvPr id="1096" name="개체 1095">
            <a:extLst>
              <a:ext uri="{FF2B5EF4-FFF2-40B4-BE49-F238E27FC236}">
                <a16:creationId xmlns:a16="http://schemas.microsoft.com/office/drawing/2014/main" xmlns="" id="{6333F36C-E017-3811-D39B-8A0ED8EB7C8F}"/>
              </a:ext>
            </a:extLst>
          </p:cNvPr>
          <p:cNvGraphicFramePr>
            <a:graphicFrameLocks noChangeAspect="1"/>
          </p:cNvGraphicFramePr>
          <p:nvPr>
            <p:extLst>
              <p:ext uri="{D42A27DB-BD31-4B8C-83A1-F6EECF244321}">
                <p14:modId xmlns:p14="http://schemas.microsoft.com/office/powerpoint/2010/main" val="3946772130"/>
              </p:ext>
            </p:extLst>
          </p:nvPr>
        </p:nvGraphicFramePr>
        <p:xfrm>
          <a:off x="18148075" y="27847733"/>
          <a:ext cx="3947827" cy="2926681"/>
        </p:xfrm>
        <a:graphic>
          <a:graphicData uri="http://schemas.openxmlformats.org/presentationml/2006/ole">
            <mc:AlternateContent xmlns:mc="http://schemas.openxmlformats.org/markup-compatibility/2006">
              <mc:Choice xmlns:v="urn:schemas-microsoft-com:vml" Requires="v">
                <p:oleObj spid="_x0000_s1043" name="Prism 9" r:id="rId20" imgW="4811413" imgH="3567686" progId="Prism9.Document">
                  <p:embed/>
                </p:oleObj>
              </mc:Choice>
              <mc:Fallback>
                <p:oleObj name="Prism 9" r:id="rId20" imgW="4811413" imgH="3567686" progId="Prism9.Document">
                  <p:embed/>
                  <p:pic>
                    <p:nvPicPr>
                      <p:cNvPr id="3" name="개체 2"/>
                      <p:cNvPicPr/>
                      <p:nvPr/>
                    </p:nvPicPr>
                    <p:blipFill>
                      <a:blip r:embed="rId21"/>
                      <a:stretch>
                        <a:fillRect/>
                      </a:stretch>
                    </p:blipFill>
                    <p:spPr>
                      <a:xfrm>
                        <a:off x="18148075" y="27847733"/>
                        <a:ext cx="3947827" cy="2926681"/>
                      </a:xfrm>
                      <a:prstGeom prst="rect">
                        <a:avLst/>
                      </a:prstGeom>
                    </p:spPr>
                  </p:pic>
                </p:oleObj>
              </mc:Fallback>
            </mc:AlternateContent>
          </a:graphicData>
        </a:graphic>
      </p:graphicFrame>
      <p:graphicFrame>
        <p:nvGraphicFramePr>
          <p:cNvPr id="1097" name="개체 1096">
            <a:extLst>
              <a:ext uri="{FF2B5EF4-FFF2-40B4-BE49-F238E27FC236}">
                <a16:creationId xmlns:a16="http://schemas.microsoft.com/office/drawing/2014/main" xmlns="" id="{2E1A0305-AE56-6AA7-A1EB-5DA84DD8930D}"/>
              </a:ext>
            </a:extLst>
          </p:cNvPr>
          <p:cNvGraphicFramePr>
            <a:graphicFrameLocks noChangeAspect="1"/>
          </p:cNvGraphicFramePr>
          <p:nvPr>
            <p:extLst>
              <p:ext uri="{D42A27DB-BD31-4B8C-83A1-F6EECF244321}">
                <p14:modId xmlns:p14="http://schemas.microsoft.com/office/powerpoint/2010/main" val="2473590035"/>
              </p:ext>
            </p:extLst>
          </p:nvPr>
        </p:nvGraphicFramePr>
        <p:xfrm>
          <a:off x="21882610" y="27821707"/>
          <a:ext cx="3946525" cy="2925763"/>
        </p:xfrm>
        <a:graphic>
          <a:graphicData uri="http://schemas.openxmlformats.org/presentationml/2006/ole">
            <mc:AlternateContent xmlns:mc="http://schemas.openxmlformats.org/markup-compatibility/2006">
              <mc:Choice xmlns:v="urn:schemas-microsoft-com:vml" Requires="v">
                <p:oleObj spid="_x0000_s1044" name="Prism 9" r:id="rId22" imgW="4811413" imgH="3567686" progId="Prism9.Document">
                  <p:embed/>
                </p:oleObj>
              </mc:Choice>
              <mc:Fallback>
                <p:oleObj name="Prism 9" r:id="rId22" imgW="4811413" imgH="3567686" progId="Prism9.Document">
                  <p:embed/>
                  <p:pic>
                    <p:nvPicPr>
                      <p:cNvPr id="4" name="개체 3"/>
                      <p:cNvPicPr/>
                      <p:nvPr/>
                    </p:nvPicPr>
                    <p:blipFill>
                      <a:blip r:embed="rId23"/>
                      <a:stretch>
                        <a:fillRect/>
                      </a:stretch>
                    </p:blipFill>
                    <p:spPr>
                      <a:xfrm>
                        <a:off x="21882610" y="27821707"/>
                        <a:ext cx="3946525" cy="2925763"/>
                      </a:xfrm>
                      <a:prstGeom prst="rect">
                        <a:avLst/>
                      </a:prstGeom>
                    </p:spPr>
                  </p:pic>
                </p:oleObj>
              </mc:Fallback>
            </mc:AlternateContent>
          </a:graphicData>
        </a:graphic>
      </p:graphicFrame>
      <p:graphicFrame>
        <p:nvGraphicFramePr>
          <p:cNvPr id="1098" name="개체 1097">
            <a:extLst>
              <a:ext uri="{FF2B5EF4-FFF2-40B4-BE49-F238E27FC236}">
                <a16:creationId xmlns:a16="http://schemas.microsoft.com/office/drawing/2014/main" xmlns="" id="{3746D6D8-7CC9-55B7-BE61-13D1E0E35FEC}"/>
              </a:ext>
            </a:extLst>
          </p:cNvPr>
          <p:cNvGraphicFramePr>
            <a:graphicFrameLocks noChangeAspect="1"/>
          </p:cNvGraphicFramePr>
          <p:nvPr>
            <p:extLst>
              <p:ext uri="{D42A27DB-BD31-4B8C-83A1-F6EECF244321}">
                <p14:modId xmlns:p14="http://schemas.microsoft.com/office/powerpoint/2010/main" val="1866107897"/>
              </p:ext>
            </p:extLst>
          </p:nvPr>
        </p:nvGraphicFramePr>
        <p:xfrm>
          <a:off x="27180576" y="8038543"/>
          <a:ext cx="3169831" cy="3300815"/>
        </p:xfrm>
        <a:graphic>
          <a:graphicData uri="http://schemas.openxmlformats.org/presentationml/2006/ole">
            <mc:AlternateContent xmlns:mc="http://schemas.openxmlformats.org/markup-compatibility/2006">
              <mc:Choice xmlns:v="urn:schemas-microsoft-com:vml" Requires="v">
                <p:oleObj spid="_x0000_s1045" name="Prism 9" r:id="rId24" imgW="2881446" imgH="3000443" progId="Prism9.Document">
                  <p:embed/>
                </p:oleObj>
              </mc:Choice>
              <mc:Fallback>
                <p:oleObj name="Prism 9" r:id="rId24" imgW="2881446" imgH="3000443" progId="Prism9.Document">
                  <p:embed/>
                  <p:pic>
                    <p:nvPicPr>
                      <p:cNvPr id="2" name="개체 1"/>
                      <p:cNvPicPr/>
                      <p:nvPr/>
                    </p:nvPicPr>
                    <p:blipFill>
                      <a:blip r:embed="rId25"/>
                      <a:stretch>
                        <a:fillRect/>
                      </a:stretch>
                    </p:blipFill>
                    <p:spPr>
                      <a:xfrm>
                        <a:off x="27180576" y="8038543"/>
                        <a:ext cx="3169831" cy="3300815"/>
                      </a:xfrm>
                      <a:prstGeom prst="rect">
                        <a:avLst/>
                      </a:prstGeom>
                    </p:spPr>
                  </p:pic>
                </p:oleObj>
              </mc:Fallback>
            </mc:AlternateContent>
          </a:graphicData>
        </a:graphic>
      </p:graphicFrame>
      <p:graphicFrame>
        <p:nvGraphicFramePr>
          <p:cNvPr id="1099" name="개체 1098">
            <a:extLst>
              <a:ext uri="{FF2B5EF4-FFF2-40B4-BE49-F238E27FC236}">
                <a16:creationId xmlns:a16="http://schemas.microsoft.com/office/drawing/2014/main" xmlns="" id="{24A1634E-9A6A-8D5D-B9B1-081EF1681D32}"/>
              </a:ext>
            </a:extLst>
          </p:cNvPr>
          <p:cNvGraphicFramePr>
            <a:graphicFrameLocks noChangeAspect="1"/>
          </p:cNvGraphicFramePr>
          <p:nvPr>
            <p:extLst>
              <p:ext uri="{D42A27DB-BD31-4B8C-83A1-F6EECF244321}">
                <p14:modId xmlns:p14="http://schemas.microsoft.com/office/powerpoint/2010/main" val="2530066257"/>
              </p:ext>
            </p:extLst>
          </p:nvPr>
        </p:nvGraphicFramePr>
        <p:xfrm>
          <a:off x="30061889" y="8038542"/>
          <a:ext cx="3169831" cy="3300815"/>
        </p:xfrm>
        <a:graphic>
          <a:graphicData uri="http://schemas.openxmlformats.org/presentationml/2006/ole">
            <mc:AlternateContent xmlns:mc="http://schemas.openxmlformats.org/markup-compatibility/2006">
              <mc:Choice xmlns:v="urn:schemas-microsoft-com:vml" Requires="v">
                <p:oleObj spid="_x0000_s1046" name="Prism 9" r:id="rId26" imgW="2881446" imgH="3000443" progId="Prism9.Document">
                  <p:embed/>
                </p:oleObj>
              </mc:Choice>
              <mc:Fallback>
                <p:oleObj name="Prism 9" r:id="rId26" imgW="2881446" imgH="3000443" progId="Prism9.Document">
                  <p:embed/>
                  <p:pic>
                    <p:nvPicPr>
                      <p:cNvPr id="3" name="개체 2"/>
                      <p:cNvPicPr/>
                      <p:nvPr/>
                    </p:nvPicPr>
                    <p:blipFill>
                      <a:blip r:embed="rId27"/>
                      <a:stretch>
                        <a:fillRect/>
                      </a:stretch>
                    </p:blipFill>
                    <p:spPr>
                      <a:xfrm>
                        <a:off x="30061889" y="8038542"/>
                        <a:ext cx="3169831" cy="3300815"/>
                      </a:xfrm>
                      <a:prstGeom prst="rect">
                        <a:avLst/>
                      </a:prstGeom>
                    </p:spPr>
                  </p:pic>
                </p:oleObj>
              </mc:Fallback>
            </mc:AlternateContent>
          </a:graphicData>
        </a:graphic>
      </p:graphicFrame>
      <p:graphicFrame>
        <p:nvGraphicFramePr>
          <p:cNvPr id="1100" name="개체 1099">
            <a:extLst>
              <a:ext uri="{FF2B5EF4-FFF2-40B4-BE49-F238E27FC236}">
                <a16:creationId xmlns:a16="http://schemas.microsoft.com/office/drawing/2014/main" xmlns="" id="{F21093FC-5A6F-9737-1B01-793914AB63CE}"/>
              </a:ext>
            </a:extLst>
          </p:cNvPr>
          <p:cNvGraphicFramePr>
            <a:graphicFrameLocks noChangeAspect="1"/>
          </p:cNvGraphicFramePr>
          <p:nvPr>
            <p:extLst>
              <p:ext uri="{D42A27DB-BD31-4B8C-83A1-F6EECF244321}">
                <p14:modId xmlns:p14="http://schemas.microsoft.com/office/powerpoint/2010/main" val="2560513564"/>
              </p:ext>
            </p:extLst>
          </p:nvPr>
        </p:nvGraphicFramePr>
        <p:xfrm>
          <a:off x="32943202" y="8038541"/>
          <a:ext cx="3169831" cy="3300815"/>
        </p:xfrm>
        <a:graphic>
          <a:graphicData uri="http://schemas.openxmlformats.org/presentationml/2006/ole">
            <mc:AlternateContent xmlns:mc="http://schemas.openxmlformats.org/markup-compatibility/2006">
              <mc:Choice xmlns:v="urn:schemas-microsoft-com:vml" Requires="v">
                <p:oleObj spid="_x0000_s1047" name="Prism 9" r:id="rId28" imgW="2881446" imgH="3000443" progId="Prism9.Document">
                  <p:embed/>
                </p:oleObj>
              </mc:Choice>
              <mc:Fallback>
                <p:oleObj name="Prism 9" r:id="rId28" imgW="2881446" imgH="3000443" progId="Prism9.Document">
                  <p:embed/>
                  <p:pic>
                    <p:nvPicPr>
                      <p:cNvPr id="4" name="개체 3"/>
                      <p:cNvPicPr/>
                      <p:nvPr/>
                    </p:nvPicPr>
                    <p:blipFill>
                      <a:blip r:embed="rId29"/>
                      <a:stretch>
                        <a:fillRect/>
                      </a:stretch>
                    </p:blipFill>
                    <p:spPr>
                      <a:xfrm>
                        <a:off x="32943202" y="8038541"/>
                        <a:ext cx="3169831" cy="3300815"/>
                      </a:xfrm>
                      <a:prstGeom prst="rect">
                        <a:avLst/>
                      </a:prstGeom>
                    </p:spPr>
                  </p:pic>
                </p:oleObj>
              </mc:Fallback>
            </mc:AlternateContent>
          </a:graphicData>
        </a:graphic>
      </p:graphicFrame>
      <p:graphicFrame>
        <p:nvGraphicFramePr>
          <p:cNvPr id="1101" name="개체 1100">
            <a:extLst>
              <a:ext uri="{FF2B5EF4-FFF2-40B4-BE49-F238E27FC236}">
                <a16:creationId xmlns:a16="http://schemas.microsoft.com/office/drawing/2014/main" xmlns="" id="{331B1D8A-CF4B-7389-1D82-C1A7E1C8BBE3}"/>
              </a:ext>
            </a:extLst>
          </p:cNvPr>
          <p:cNvGraphicFramePr>
            <a:graphicFrameLocks noChangeAspect="1"/>
          </p:cNvGraphicFramePr>
          <p:nvPr>
            <p:extLst>
              <p:ext uri="{D42A27DB-BD31-4B8C-83A1-F6EECF244321}">
                <p14:modId xmlns:p14="http://schemas.microsoft.com/office/powerpoint/2010/main" val="268611839"/>
              </p:ext>
            </p:extLst>
          </p:nvPr>
        </p:nvGraphicFramePr>
        <p:xfrm>
          <a:off x="35824515" y="8065529"/>
          <a:ext cx="3169831" cy="3271125"/>
        </p:xfrm>
        <a:graphic>
          <a:graphicData uri="http://schemas.openxmlformats.org/presentationml/2006/ole">
            <mc:AlternateContent xmlns:mc="http://schemas.openxmlformats.org/markup-compatibility/2006">
              <mc:Choice xmlns:v="urn:schemas-microsoft-com:vml" Requires="v">
                <p:oleObj spid="_x0000_s1048" name="Prism 9" r:id="rId30" imgW="2881446" imgH="2973072" progId="Prism9.Document">
                  <p:embed/>
                </p:oleObj>
              </mc:Choice>
              <mc:Fallback>
                <p:oleObj name="Prism 9" r:id="rId30" imgW="2881446" imgH="2973072" progId="Prism9.Document">
                  <p:embed/>
                  <p:pic>
                    <p:nvPicPr>
                      <p:cNvPr id="5" name="개체 4"/>
                      <p:cNvPicPr/>
                      <p:nvPr/>
                    </p:nvPicPr>
                    <p:blipFill>
                      <a:blip r:embed="rId31"/>
                      <a:stretch>
                        <a:fillRect/>
                      </a:stretch>
                    </p:blipFill>
                    <p:spPr>
                      <a:xfrm>
                        <a:off x="35824515" y="8065529"/>
                        <a:ext cx="3169831" cy="3271125"/>
                      </a:xfrm>
                      <a:prstGeom prst="rect">
                        <a:avLst/>
                      </a:prstGeom>
                    </p:spPr>
                  </p:pic>
                </p:oleObj>
              </mc:Fallback>
            </mc:AlternateContent>
          </a:graphicData>
        </a:graphic>
      </p:graphicFrame>
      <p:graphicFrame>
        <p:nvGraphicFramePr>
          <p:cNvPr id="1106" name="개체 1105">
            <a:extLst>
              <a:ext uri="{FF2B5EF4-FFF2-40B4-BE49-F238E27FC236}">
                <a16:creationId xmlns:a16="http://schemas.microsoft.com/office/drawing/2014/main" xmlns="" id="{ADBD58BB-784C-2361-498E-7A5FEF5108DC}"/>
              </a:ext>
            </a:extLst>
          </p:cNvPr>
          <p:cNvGraphicFramePr>
            <a:graphicFrameLocks noChangeAspect="1"/>
          </p:cNvGraphicFramePr>
          <p:nvPr>
            <p:extLst>
              <p:ext uri="{D42A27DB-BD31-4B8C-83A1-F6EECF244321}">
                <p14:modId xmlns:p14="http://schemas.microsoft.com/office/powerpoint/2010/main" val="2194723187"/>
              </p:ext>
            </p:extLst>
          </p:nvPr>
        </p:nvGraphicFramePr>
        <p:xfrm>
          <a:off x="26954163" y="11652250"/>
          <a:ext cx="5478462" cy="3203575"/>
        </p:xfrm>
        <a:graphic>
          <a:graphicData uri="http://schemas.openxmlformats.org/presentationml/2006/ole">
            <mc:AlternateContent xmlns:mc="http://schemas.openxmlformats.org/markup-compatibility/2006">
              <mc:Choice xmlns:v="urn:schemas-microsoft-com:vml" Requires="v">
                <p:oleObj spid="_x0000_s1049" name="Prism 9" r:id="rId32" imgW="6851582" imgH="4006714" progId="Prism9.Document">
                  <p:embed/>
                </p:oleObj>
              </mc:Choice>
              <mc:Fallback>
                <p:oleObj name="Prism 9" r:id="rId32" imgW="6851582" imgH="4006714" progId="Prism9.Document">
                  <p:embed/>
                  <p:pic>
                    <p:nvPicPr>
                      <p:cNvPr id="9" name="개체 8">
                        <a:extLst>
                          <a:ext uri="{FF2B5EF4-FFF2-40B4-BE49-F238E27FC236}">
                            <a16:creationId xmlns:a16="http://schemas.microsoft.com/office/drawing/2014/main" xmlns="" id="{FBA588AD-6369-96D0-3C27-2C043BBDACAB}"/>
                          </a:ext>
                        </a:extLst>
                      </p:cNvPr>
                      <p:cNvPicPr/>
                      <p:nvPr/>
                    </p:nvPicPr>
                    <p:blipFill>
                      <a:blip r:embed="rId33"/>
                      <a:stretch>
                        <a:fillRect/>
                      </a:stretch>
                    </p:blipFill>
                    <p:spPr>
                      <a:xfrm>
                        <a:off x="26954163" y="11652250"/>
                        <a:ext cx="5478462" cy="3203575"/>
                      </a:xfrm>
                      <a:prstGeom prst="rect">
                        <a:avLst/>
                      </a:prstGeom>
                    </p:spPr>
                  </p:pic>
                </p:oleObj>
              </mc:Fallback>
            </mc:AlternateContent>
          </a:graphicData>
        </a:graphic>
      </p:graphicFrame>
      <p:graphicFrame>
        <p:nvGraphicFramePr>
          <p:cNvPr id="1107" name="개체 1106">
            <a:extLst>
              <a:ext uri="{FF2B5EF4-FFF2-40B4-BE49-F238E27FC236}">
                <a16:creationId xmlns:a16="http://schemas.microsoft.com/office/drawing/2014/main" xmlns="" id="{4D1A8402-89B9-99A9-4696-2FDD92A2A0BF}"/>
              </a:ext>
            </a:extLst>
          </p:cNvPr>
          <p:cNvGraphicFramePr>
            <a:graphicFrameLocks noChangeAspect="1"/>
          </p:cNvGraphicFramePr>
          <p:nvPr>
            <p:extLst>
              <p:ext uri="{D42A27DB-BD31-4B8C-83A1-F6EECF244321}">
                <p14:modId xmlns:p14="http://schemas.microsoft.com/office/powerpoint/2010/main" val="508893948"/>
              </p:ext>
            </p:extLst>
          </p:nvPr>
        </p:nvGraphicFramePr>
        <p:xfrm>
          <a:off x="32441400" y="11607799"/>
          <a:ext cx="3691594" cy="2952891"/>
        </p:xfrm>
        <a:graphic>
          <a:graphicData uri="http://schemas.openxmlformats.org/presentationml/2006/ole">
            <mc:AlternateContent xmlns:mc="http://schemas.openxmlformats.org/markup-compatibility/2006">
              <mc:Choice xmlns:v="urn:schemas-microsoft-com:vml" Requires="v">
                <p:oleObj spid="_x0000_s1050" name="Prism 9" r:id="rId34" imgW="3695713" imgH="2727447" progId="Prism9.Document">
                  <p:embed/>
                </p:oleObj>
              </mc:Choice>
              <mc:Fallback>
                <p:oleObj name="Prism 9" r:id="rId34" imgW="3695713" imgH="2727447" progId="Prism9.Document">
                  <p:embed/>
                  <p:pic>
                    <p:nvPicPr>
                      <p:cNvPr id="10" name="개체 9">
                        <a:extLst>
                          <a:ext uri="{FF2B5EF4-FFF2-40B4-BE49-F238E27FC236}">
                            <a16:creationId xmlns:a16="http://schemas.microsoft.com/office/drawing/2014/main" xmlns="" id="{F7E03A62-AA9C-A6D5-36E6-0EAD2BDF2FB2}"/>
                          </a:ext>
                        </a:extLst>
                      </p:cNvPr>
                      <p:cNvPicPr/>
                      <p:nvPr/>
                    </p:nvPicPr>
                    <p:blipFill>
                      <a:blip r:embed="rId35"/>
                      <a:stretch>
                        <a:fillRect/>
                      </a:stretch>
                    </p:blipFill>
                    <p:spPr>
                      <a:xfrm>
                        <a:off x="32441400" y="11607799"/>
                        <a:ext cx="3691594" cy="2952891"/>
                      </a:xfrm>
                      <a:prstGeom prst="rect">
                        <a:avLst/>
                      </a:prstGeom>
                    </p:spPr>
                  </p:pic>
                </p:oleObj>
              </mc:Fallback>
            </mc:AlternateContent>
          </a:graphicData>
        </a:graphic>
      </p:graphicFrame>
      <p:graphicFrame>
        <p:nvGraphicFramePr>
          <p:cNvPr id="1109" name="개체 1108">
            <a:extLst>
              <a:ext uri="{FF2B5EF4-FFF2-40B4-BE49-F238E27FC236}">
                <a16:creationId xmlns:a16="http://schemas.microsoft.com/office/drawing/2014/main" xmlns="" id="{C1EC1C8C-E61B-BC67-0A0D-659995AC4F72}"/>
              </a:ext>
            </a:extLst>
          </p:cNvPr>
          <p:cNvGraphicFramePr>
            <a:graphicFrameLocks noChangeAspect="1"/>
          </p:cNvGraphicFramePr>
          <p:nvPr>
            <p:extLst>
              <p:ext uri="{D42A27DB-BD31-4B8C-83A1-F6EECF244321}">
                <p14:modId xmlns:p14="http://schemas.microsoft.com/office/powerpoint/2010/main" val="1673233084"/>
              </p:ext>
            </p:extLst>
          </p:nvPr>
        </p:nvGraphicFramePr>
        <p:xfrm>
          <a:off x="35704481" y="11999742"/>
          <a:ext cx="3316287" cy="2962275"/>
        </p:xfrm>
        <a:graphic>
          <a:graphicData uri="http://schemas.openxmlformats.org/presentationml/2006/ole">
            <mc:AlternateContent xmlns:mc="http://schemas.openxmlformats.org/markup-compatibility/2006">
              <mc:Choice xmlns:v="urn:schemas-microsoft-com:vml" Requires="v">
                <p:oleObj spid="_x0000_s1051" name="Prism 9" r:id="rId36" imgW="3219973" imgH="2872589" progId="Prism9.Document">
                  <p:embed/>
                </p:oleObj>
              </mc:Choice>
              <mc:Fallback>
                <p:oleObj name="Prism 9" r:id="rId36" imgW="3219973" imgH="2872589" progId="Prism9.Document">
                  <p:embed/>
                  <p:pic>
                    <p:nvPicPr>
                      <p:cNvPr id="11" name="개체 10">
                        <a:extLst>
                          <a:ext uri="{FF2B5EF4-FFF2-40B4-BE49-F238E27FC236}">
                            <a16:creationId xmlns:a16="http://schemas.microsoft.com/office/drawing/2014/main" xmlns="" id="{BE66AA00-7695-D555-C6D7-91F52279F9A1}"/>
                          </a:ext>
                        </a:extLst>
                      </p:cNvPr>
                      <p:cNvPicPr/>
                      <p:nvPr/>
                    </p:nvPicPr>
                    <p:blipFill>
                      <a:blip r:embed="rId37"/>
                      <a:stretch>
                        <a:fillRect/>
                      </a:stretch>
                    </p:blipFill>
                    <p:spPr>
                      <a:xfrm>
                        <a:off x="35704481" y="11999742"/>
                        <a:ext cx="3316287" cy="2962275"/>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xmlns="" id="{9A06287C-5AD6-8CA5-8370-3B6D5AEFD635}"/>
              </a:ext>
            </a:extLst>
          </p:cNvPr>
          <p:cNvSpPr txBox="1"/>
          <p:nvPr/>
        </p:nvSpPr>
        <p:spPr>
          <a:xfrm>
            <a:off x="772687" y="21761508"/>
            <a:ext cx="12017409" cy="3170099"/>
          </a:xfrm>
          <a:prstGeom prst="rect">
            <a:avLst/>
          </a:prstGeom>
          <a:noFill/>
        </p:spPr>
        <p:txBody>
          <a:bodyPr wrap="square" rtlCol="0">
            <a:spAutoFit/>
          </a:bodyPr>
          <a:lstStyle/>
          <a:p>
            <a:pPr algn="just"/>
            <a:r>
              <a:rPr lang="en-US" altLang="ko-KR" sz="2000" dirty="0">
                <a:latin typeface="Arial" panose="020B0604020202020204" pitchFamily="34" charset="0"/>
                <a:cs typeface="Arial" panose="020B0604020202020204" pitchFamily="34" charset="0"/>
              </a:rPr>
              <a:t>	To establish the ketamine addiction model, we first conducted self-administration. A total of 10 days of two-hour ketamine training sessions were performed. Following this, subjects were randomly assigned to two groups: a control group and a reinstatement group.</a:t>
            </a:r>
          </a:p>
          <a:p>
            <a:pPr algn="just"/>
            <a:endParaRPr lang="en-US" altLang="ko-KR" sz="2000" dirty="0">
              <a:latin typeface="Arial" panose="020B0604020202020204" pitchFamily="34" charset="0"/>
              <a:cs typeface="Arial" panose="020B0604020202020204" pitchFamily="34" charset="0"/>
            </a:endParaRPr>
          </a:p>
          <a:p>
            <a:pPr algn="just"/>
            <a:r>
              <a:rPr lang="en-US" altLang="ko-KR" sz="2000" dirty="0">
                <a:latin typeface="Arial" panose="020B0604020202020204" pitchFamily="34" charset="0"/>
                <a:cs typeface="Arial" panose="020B0604020202020204" pitchFamily="34" charset="0"/>
              </a:rPr>
              <a:t>	After the ketamine training, the reinstatement group underwent a 7-day extinction period, followed by cue-induced reinstatement on day 8. The control group, on the other hand, received an additional 8 days of ketamine training before undergoing brain extraction.</a:t>
            </a:r>
          </a:p>
          <a:p>
            <a:pPr algn="just"/>
            <a:endParaRPr lang="en-US" altLang="ko-KR" sz="2000" dirty="0">
              <a:latin typeface="Arial" panose="020B0604020202020204" pitchFamily="34" charset="0"/>
              <a:cs typeface="Arial" panose="020B0604020202020204" pitchFamily="34" charset="0"/>
            </a:endParaRPr>
          </a:p>
          <a:p>
            <a:pPr algn="just"/>
            <a:r>
              <a:rPr lang="en-US" altLang="ko-KR" sz="2000" dirty="0">
                <a:latin typeface="Arial" panose="020B0604020202020204" pitchFamily="34" charset="0"/>
                <a:cs typeface="Arial" panose="020B0604020202020204" pitchFamily="34" charset="0"/>
              </a:rPr>
              <a:t>	During the extinction period, both groups were recorded for withdrawal behaviors for 30 minutes following the conclusion of their self-administration sessions.</a:t>
            </a:r>
          </a:p>
        </p:txBody>
      </p:sp>
      <p:sp>
        <p:nvSpPr>
          <p:cNvPr id="34" name="TextBox 33">
            <a:extLst>
              <a:ext uri="{FF2B5EF4-FFF2-40B4-BE49-F238E27FC236}">
                <a16:creationId xmlns:a16="http://schemas.microsoft.com/office/drawing/2014/main" xmlns="" id="{05B09D42-62FA-26B9-4DEE-F723CB63B6BA}"/>
              </a:ext>
            </a:extLst>
          </p:cNvPr>
          <p:cNvSpPr txBox="1"/>
          <p:nvPr/>
        </p:nvSpPr>
        <p:spPr>
          <a:xfrm>
            <a:off x="737123" y="28956576"/>
            <a:ext cx="12017409" cy="1938992"/>
          </a:xfrm>
          <a:prstGeom prst="rect">
            <a:avLst/>
          </a:prstGeom>
          <a:noFill/>
        </p:spPr>
        <p:txBody>
          <a:bodyPr wrap="square" rtlCol="0">
            <a:spAutoFit/>
          </a:bodyPr>
          <a:lstStyle/>
          <a:p>
            <a:pPr algn="just"/>
            <a:r>
              <a:rPr lang="en-US" altLang="ko-KR" sz="2000" dirty="0">
                <a:latin typeface="Arial" panose="020B0604020202020204" pitchFamily="34" charset="0"/>
                <a:cs typeface="Arial" panose="020B0604020202020204" pitchFamily="34" charset="0"/>
              </a:rPr>
              <a:t>	We monitored withdrawal behaviors to assess the relationship between symptom severity and relapse propensity, as these symptoms are a potent driver of relapse.</a:t>
            </a:r>
          </a:p>
          <a:p>
            <a:pPr algn="just"/>
            <a:endParaRPr lang="en-US" altLang="ko-KR" sz="2000" dirty="0">
              <a:latin typeface="Arial" panose="020B0604020202020204" pitchFamily="34" charset="0"/>
              <a:cs typeface="Arial" panose="020B0604020202020204" pitchFamily="34" charset="0"/>
            </a:endParaRPr>
          </a:p>
          <a:p>
            <a:pPr algn="just"/>
            <a:r>
              <a:rPr lang="en-US" altLang="ko-KR" sz="2000" dirty="0">
                <a:latin typeface="Arial" panose="020B0604020202020204" pitchFamily="34" charset="0"/>
                <a:cs typeface="Arial" panose="020B0604020202020204" pitchFamily="34" charset="0"/>
              </a:rPr>
              <a:t>	In accordance with the guidelines for withdrawal symptom scoring provided by the Ministry of Food and Drug Safety (MFDS), the 30-minute observation period was divided into 5-minute intervals, and behaviors were subsequently scored.</a:t>
            </a:r>
          </a:p>
        </p:txBody>
      </p:sp>
      <p:sp>
        <p:nvSpPr>
          <p:cNvPr id="38" name="TextBox 37">
            <a:extLst>
              <a:ext uri="{FF2B5EF4-FFF2-40B4-BE49-F238E27FC236}">
                <a16:creationId xmlns:a16="http://schemas.microsoft.com/office/drawing/2014/main" xmlns="" id="{88BA5F6A-CB21-4931-452C-56BD59966A69}"/>
              </a:ext>
            </a:extLst>
          </p:cNvPr>
          <p:cNvSpPr txBox="1"/>
          <p:nvPr/>
        </p:nvSpPr>
        <p:spPr>
          <a:xfrm>
            <a:off x="13861015" y="11581336"/>
            <a:ext cx="12016770" cy="1631216"/>
          </a:xfrm>
          <a:prstGeom prst="rect">
            <a:avLst/>
          </a:prstGeom>
          <a:noFill/>
        </p:spPr>
        <p:txBody>
          <a:bodyPr wrap="square" rtlCol="0">
            <a:spAutoFit/>
          </a:bodyPr>
          <a:lstStyle/>
          <a:p>
            <a:pPr algn="just"/>
            <a:r>
              <a:rPr lang="en-US" altLang="ko-KR" sz="2000" dirty="0">
                <a:latin typeface="Arial" panose="020B0604020202020204" pitchFamily="34" charset="0"/>
                <a:cs typeface="Arial" panose="020B0604020202020204" pitchFamily="34" charset="0"/>
              </a:rPr>
              <a:t>	We sought to confirm the efficacy of </a:t>
            </a:r>
            <a:r>
              <a:rPr lang="en-US" altLang="ko-KR" sz="2000" dirty="0" err="1">
                <a:latin typeface="Arial" panose="020B0604020202020204" pitchFamily="34" charset="0"/>
                <a:cs typeface="Arial" panose="020B0604020202020204" pitchFamily="34" charset="0"/>
              </a:rPr>
              <a:t>Vagus</a:t>
            </a:r>
            <a:r>
              <a:rPr lang="en-US" altLang="ko-KR" sz="2000" dirty="0">
                <a:latin typeface="Arial" panose="020B0604020202020204" pitchFamily="34" charset="0"/>
                <a:cs typeface="Arial" panose="020B0604020202020204" pitchFamily="34" charset="0"/>
              </a:rPr>
              <a:t> Nerve Stimulation (VNS) for treating ketamine addiction. We created a subsequent model in which one group underwent an extinction period following self-administration, while the other group was stimulated for 5 minutes at 5V, 15Hz before entering extinction.</a:t>
            </a:r>
          </a:p>
          <a:p>
            <a:pPr algn="just"/>
            <a:r>
              <a:rPr lang="en-US" altLang="ko-KR" sz="2000" dirty="0">
                <a:latin typeface="Arial" panose="020B0604020202020204" pitchFamily="34" charset="0"/>
                <a:cs typeface="Arial" panose="020B0604020202020204" pitchFamily="34" charset="0"/>
              </a:rPr>
              <a:t>Prior to stimulation, we administered a low dose of inhalational anesthesia, and self-administration was conducted after the subjects had fully recovered from anesthesia.</a:t>
            </a:r>
          </a:p>
        </p:txBody>
      </p:sp>
      <p:sp>
        <p:nvSpPr>
          <p:cNvPr id="51" name="Rectangle 1">
            <a:extLst>
              <a:ext uri="{FF2B5EF4-FFF2-40B4-BE49-F238E27FC236}">
                <a16:creationId xmlns:a16="http://schemas.microsoft.com/office/drawing/2014/main" xmlns="" id="{753A925B-F6CD-CF18-04CD-AA154F5D81A6}"/>
              </a:ext>
            </a:extLst>
          </p:cNvPr>
          <p:cNvSpPr>
            <a:spLocks noChangeArrowheads="1"/>
          </p:cNvSpPr>
          <p:nvPr/>
        </p:nvSpPr>
        <p:spPr bwMode="auto">
          <a:xfrm>
            <a:off x="26719451" y="19892478"/>
            <a:ext cx="1227489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ko-KR" sz="2000" dirty="0">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Based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research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findings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our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study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successfully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established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robust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animal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model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ketamine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addiction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relapse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The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significant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increase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rearing</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scratching</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behaviors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observed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first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day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extinction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first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day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withdrawal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along</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with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consistently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elevated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maintained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withdrawal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scores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experimental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group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validates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severity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dependence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induced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through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self-administration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protocol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Our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results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demonstrate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therapeutic</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efficacy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Vagus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Nerve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Stimulation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(VNS)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potential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intervention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for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ketamine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addiction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cue-induced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reinstatement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experiment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VNS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group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showed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smaller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increase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lever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responses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compared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to</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control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group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suggesting</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that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VNS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successfully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modulated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reduced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addiction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relapse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behavior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Furthermore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our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investigation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into</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neural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mechanisms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revealed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differential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activity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brain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regions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associated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with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relapse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conducted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additional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analysis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on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four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areas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that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showed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relatively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high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changes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activity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during</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relapse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prefrontal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cortex</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prelimbic</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area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nucleus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accumbens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shell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NAcSh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dorsal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hippocampus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dHipp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central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amygdala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CeA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The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experimental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group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reinstatement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group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exhibited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lower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cellular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activity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PrL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NAcSh</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dHipp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while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CeA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showed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trend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of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increased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neural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activity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This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suggests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that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GABAergic</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signal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from</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CeA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to</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dHipp</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may</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involved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relapse-specific</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neural</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circuit</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further</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experiments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are</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planned</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to</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confirm</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ko-KR" altLang="ko-KR" sz="20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this</a:t>
            </a:r>
            <a:r>
              <a:rPr kumimoji="0" lang="ko-KR" altLang="ko-K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p:txBody>
      </p:sp>
      <p:sp>
        <p:nvSpPr>
          <p:cNvPr id="53" name="직사각형 52">
            <a:extLst>
              <a:ext uri="{FF2B5EF4-FFF2-40B4-BE49-F238E27FC236}">
                <a16:creationId xmlns:a16="http://schemas.microsoft.com/office/drawing/2014/main" xmlns="" id="{039CDD6E-B4E7-7D50-487F-5C5EE9DA754C}"/>
              </a:ext>
            </a:extLst>
          </p:cNvPr>
          <p:cNvSpPr/>
          <p:nvPr/>
        </p:nvSpPr>
        <p:spPr>
          <a:xfrm>
            <a:off x="26601940" y="26435719"/>
            <a:ext cx="12540276" cy="4657024"/>
          </a:xfrm>
          <a:prstGeom prst="rect">
            <a:avLst/>
          </a:prstGeom>
          <a:solidFill>
            <a:srgbClr val="D3B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xmlns="" id="{2796A5C6-3F17-ACFF-73F4-9CEAB46F2D3B}"/>
              </a:ext>
            </a:extLst>
          </p:cNvPr>
          <p:cNvSpPr txBox="1"/>
          <p:nvPr/>
        </p:nvSpPr>
        <p:spPr>
          <a:xfrm>
            <a:off x="30568430" y="26699257"/>
            <a:ext cx="4402167" cy="630942"/>
          </a:xfrm>
          <a:prstGeom prst="rect">
            <a:avLst/>
          </a:prstGeom>
          <a:noFill/>
        </p:spPr>
        <p:txBody>
          <a:bodyPr wrap="square" rtlCol="0">
            <a:spAutoFit/>
          </a:bodyPr>
          <a:lstStyle/>
          <a:p>
            <a:r>
              <a:rPr lang="en-US" altLang="ko-KR" sz="3500" b="1" i="1" dirty="0">
                <a:solidFill>
                  <a:srgbClr val="284738"/>
                </a:solidFill>
                <a:latin typeface="Arial" panose="020B0604020202020204" pitchFamily="34" charset="0"/>
                <a:cs typeface="Arial" panose="020B0604020202020204" pitchFamily="34" charset="0"/>
              </a:rPr>
              <a:t>Acknowledgements</a:t>
            </a:r>
            <a:endParaRPr lang="ko-KR" altLang="en-US" sz="3500" b="1" i="1" dirty="0">
              <a:solidFill>
                <a:srgbClr val="284738"/>
              </a:solidFill>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xmlns="" id="{089A86FA-CF3B-7E3B-C2AA-9EE54BB6E3F9}"/>
              </a:ext>
            </a:extLst>
          </p:cNvPr>
          <p:cNvSpPr txBox="1"/>
          <p:nvPr/>
        </p:nvSpPr>
        <p:spPr>
          <a:xfrm>
            <a:off x="26929966" y="15201878"/>
            <a:ext cx="11978924" cy="2246769"/>
          </a:xfrm>
          <a:prstGeom prst="rect">
            <a:avLst/>
          </a:prstGeom>
          <a:noFill/>
        </p:spPr>
        <p:txBody>
          <a:bodyPr wrap="square" rtlCol="0">
            <a:spAutoFit/>
          </a:bodyPr>
          <a:lstStyle/>
          <a:p>
            <a:pPr algn="just"/>
            <a:r>
              <a:rPr lang="en-US" altLang="ko-KR" sz="2000" dirty="0">
                <a:latin typeface="Arial" panose="020B0604020202020204" pitchFamily="34" charset="0"/>
                <a:cs typeface="Arial" panose="020B0604020202020204" pitchFamily="34" charset="0"/>
              </a:rPr>
              <a:t>(A) Graph of mouse lever responses during the ketamine self-administration (1mg/kg, 10ul per infusion) process for establishing a ketamine addiction model. (B) Changes in the activation of related brain regions after establishing the ketamine addiction model (confirmed via c-</a:t>
            </a:r>
            <a:r>
              <a:rPr lang="en-US" altLang="ko-KR" sz="2000" dirty="0" err="1">
                <a:latin typeface="Arial" panose="020B0604020202020204" pitchFamily="34" charset="0"/>
                <a:cs typeface="Arial" panose="020B0604020202020204" pitchFamily="34" charset="0"/>
              </a:rPr>
              <a:t>fos</a:t>
            </a:r>
            <a:r>
              <a:rPr lang="en-US" altLang="ko-KR" sz="2000" dirty="0">
                <a:latin typeface="Arial" panose="020B0604020202020204" pitchFamily="34" charset="0"/>
                <a:cs typeface="Arial" panose="020B0604020202020204" pitchFamily="34" charset="0"/>
              </a:rPr>
              <a:t> staining). (C) Microscope images of brain regions with c-</a:t>
            </a:r>
            <a:r>
              <a:rPr lang="en-US" altLang="ko-KR" sz="2000" dirty="0" err="1">
                <a:latin typeface="Arial" panose="020B0604020202020204" pitchFamily="34" charset="0"/>
                <a:cs typeface="Arial" panose="020B0604020202020204" pitchFamily="34" charset="0"/>
              </a:rPr>
              <a:t>fos</a:t>
            </a:r>
            <a:r>
              <a:rPr lang="en-US" altLang="ko-KR" sz="2000" dirty="0">
                <a:latin typeface="Arial" panose="020B0604020202020204" pitchFamily="34" charset="0"/>
                <a:cs typeface="Arial" panose="020B0604020202020204" pitchFamily="34" charset="0"/>
              </a:rPr>
              <a:t> staining. Captured using a (Nikon ECLIPSE Ni series) at 10x magnification under TRITC conditions. (D) Graph showing the change in withdrawal symptoms by date. (E) Trends of behaviors that showed significant changes during withdrawal. (F) Results of ketamine self-administration (1mg/kg, 10ul per infusion) conducted to confirm the efficacy of VNS.</a:t>
            </a:r>
            <a:endParaRPr lang="ko-KR" altLang="en-US" sz="20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xmlns="" id="{2F0C7F49-889D-C864-EAD9-03E333BE5863}"/>
              </a:ext>
            </a:extLst>
          </p:cNvPr>
          <p:cNvSpPr txBox="1"/>
          <p:nvPr/>
        </p:nvSpPr>
        <p:spPr>
          <a:xfrm>
            <a:off x="13864362" y="18199611"/>
            <a:ext cx="370614"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A</a:t>
            </a:r>
            <a:endParaRPr lang="ko-KR" altLang="en-US" sz="2000" b="1"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xmlns="" id="{7C86B09F-EE94-2EAA-CAA5-2E1630E546BB}"/>
              </a:ext>
            </a:extLst>
          </p:cNvPr>
          <p:cNvSpPr txBox="1"/>
          <p:nvPr/>
        </p:nvSpPr>
        <p:spPr>
          <a:xfrm>
            <a:off x="22150848" y="18199611"/>
            <a:ext cx="370614"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B</a:t>
            </a:r>
            <a:endParaRPr lang="ko-KR" altLang="en-US" sz="2000" b="1"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xmlns="" id="{8C1B02AF-7390-BEE1-BEC6-59F6927F474C}"/>
              </a:ext>
            </a:extLst>
          </p:cNvPr>
          <p:cNvSpPr txBox="1"/>
          <p:nvPr/>
        </p:nvSpPr>
        <p:spPr>
          <a:xfrm>
            <a:off x="13864362" y="22397521"/>
            <a:ext cx="370614"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C</a:t>
            </a:r>
            <a:endParaRPr lang="ko-KR" altLang="en-US" sz="2000" b="1"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xmlns="" id="{1051AC57-5512-9306-7B9C-136F1715E92B}"/>
              </a:ext>
            </a:extLst>
          </p:cNvPr>
          <p:cNvSpPr txBox="1"/>
          <p:nvPr/>
        </p:nvSpPr>
        <p:spPr>
          <a:xfrm>
            <a:off x="13864362" y="27847734"/>
            <a:ext cx="370614"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D</a:t>
            </a:r>
            <a:endParaRPr lang="ko-KR" altLang="en-US" sz="2000" b="1"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xmlns="" id="{93F3CC09-E4C8-4693-5D10-BBB487FF27DF}"/>
              </a:ext>
            </a:extLst>
          </p:cNvPr>
          <p:cNvSpPr txBox="1"/>
          <p:nvPr/>
        </p:nvSpPr>
        <p:spPr>
          <a:xfrm>
            <a:off x="26755873" y="8028559"/>
            <a:ext cx="356188"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E</a:t>
            </a:r>
            <a:endParaRPr lang="ko-KR" altLang="en-US" sz="2000" b="1" dirty="0">
              <a:latin typeface="Arial" panose="020B0604020202020204" pitchFamily="34" charset="0"/>
              <a:cs typeface="Arial" panose="020B0604020202020204" pitchFamily="34" charset="0"/>
            </a:endParaRPr>
          </a:p>
        </p:txBody>
      </p:sp>
      <p:sp>
        <p:nvSpPr>
          <p:cNvPr id="1024" name="TextBox 1023">
            <a:extLst>
              <a:ext uri="{FF2B5EF4-FFF2-40B4-BE49-F238E27FC236}">
                <a16:creationId xmlns:a16="http://schemas.microsoft.com/office/drawing/2014/main" xmlns="" id="{CFC09504-7F72-2C87-0804-A090F07E9D9B}"/>
              </a:ext>
            </a:extLst>
          </p:cNvPr>
          <p:cNvSpPr txBox="1"/>
          <p:nvPr/>
        </p:nvSpPr>
        <p:spPr>
          <a:xfrm>
            <a:off x="26755873" y="11342958"/>
            <a:ext cx="341760" cy="400110"/>
          </a:xfrm>
          <a:prstGeom prst="rect">
            <a:avLst/>
          </a:prstGeom>
          <a:noFill/>
        </p:spPr>
        <p:txBody>
          <a:bodyPr wrap="none" rtlCol="0">
            <a:spAutoFit/>
          </a:bodyPr>
          <a:lstStyle/>
          <a:p>
            <a:r>
              <a:rPr lang="en-US" altLang="ko-KR" sz="2000" b="1" dirty="0">
                <a:latin typeface="Arial" panose="020B0604020202020204" pitchFamily="34" charset="0"/>
                <a:cs typeface="Arial" panose="020B0604020202020204" pitchFamily="34" charset="0"/>
              </a:rPr>
              <a:t>F</a:t>
            </a:r>
            <a:endParaRPr lang="ko-KR" altLang="en-US" sz="2000" b="1" dirty="0">
              <a:latin typeface="Arial" panose="020B0604020202020204" pitchFamily="34" charset="0"/>
              <a:cs typeface="Arial" panose="020B0604020202020204" pitchFamily="34" charset="0"/>
            </a:endParaRPr>
          </a:p>
        </p:txBody>
      </p:sp>
      <p:grpSp>
        <p:nvGrpSpPr>
          <p:cNvPr id="1075" name="그룹 1074">
            <a:extLst>
              <a:ext uri="{FF2B5EF4-FFF2-40B4-BE49-F238E27FC236}">
                <a16:creationId xmlns:a16="http://schemas.microsoft.com/office/drawing/2014/main" xmlns="" id="{8169F004-2DBC-DFA7-2FBD-61B74D82DE5B}"/>
              </a:ext>
            </a:extLst>
          </p:cNvPr>
          <p:cNvGrpSpPr/>
          <p:nvPr/>
        </p:nvGrpSpPr>
        <p:grpSpPr>
          <a:xfrm>
            <a:off x="14336201" y="22515826"/>
            <a:ext cx="10949597" cy="4386786"/>
            <a:chOff x="14510373" y="22338788"/>
            <a:chExt cx="10369415" cy="4154345"/>
          </a:xfrm>
        </p:grpSpPr>
        <p:pic>
          <p:nvPicPr>
            <p:cNvPr id="40" name="그림 39" descr="레드, 어둠, 빛이(가) 표시된 사진&#10;&#10;AI 생성 콘텐츠는 정확하지 않을 수 있습니다.">
              <a:extLst>
                <a:ext uri="{FF2B5EF4-FFF2-40B4-BE49-F238E27FC236}">
                  <a16:creationId xmlns:a16="http://schemas.microsoft.com/office/drawing/2014/main" xmlns="" id="{FEBB8FFD-5EE4-73B3-25E2-4438E51A768C}"/>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5471100" y="22730910"/>
              <a:ext cx="1800000" cy="1800000"/>
            </a:xfrm>
            <a:prstGeom prst="rect">
              <a:avLst/>
            </a:prstGeom>
          </p:spPr>
        </p:pic>
        <p:sp>
          <p:nvSpPr>
            <p:cNvPr id="41" name="TextBox 40">
              <a:extLst>
                <a:ext uri="{FF2B5EF4-FFF2-40B4-BE49-F238E27FC236}">
                  <a16:creationId xmlns:a16="http://schemas.microsoft.com/office/drawing/2014/main" xmlns="" id="{0FE1926E-F8A9-6336-9F92-B0512E9AB562}"/>
                </a:ext>
              </a:extLst>
            </p:cNvPr>
            <p:cNvSpPr txBox="1"/>
            <p:nvPr/>
          </p:nvSpPr>
          <p:spPr>
            <a:xfrm>
              <a:off x="16028698" y="22338788"/>
              <a:ext cx="684803" cy="400110"/>
            </a:xfrm>
            <a:prstGeom prst="rect">
              <a:avLst/>
            </a:prstGeom>
            <a:noFill/>
          </p:spPr>
          <p:txBody>
            <a:bodyPr wrap="none" rtlCol="0">
              <a:spAutoFit/>
            </a:bodyPr>
            <a:lstStyle/>
            <a:p>
              <a:r>
                <a:rPr lang="en-US" altLang="ko-KR" sz="2000" dirty="0">
                  <a:latin typeface="Arial" panose="020B0604020202020204" pitchFamily="34" charset="0"/>
                  <a:cs typeface="Arial" panose="020B0604020202020204" pitchFamily="34" charset="0"/>
                </a:rPr>
                <a:t>CTL</a:t>
              </a:r>
              <a:endParaRPr lang="ko-KR" altLang="en-US" sz="2000"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xmlns="" id="{667C1783-5CCB-F148-34B7-594CC6EE9556}"/>
                </a:ext>
              </a:extLst>
            </p:cNvPr>
            <p:cNvSpPr txBox="1"/>
            <p:nvPr/>
          </p:nvSpPr>
          <p:spPr>
            <a:xfrm>
              <a:off x="14782884" y="23469503"/>
              <a:ext cx="583814" cy="400110"/>
            </a:xfrm>
            <a:prstGeom prst="rect">
              <a:avLst/>
            </a:prstGeom>
            <a:noFill/>
          </p:spPr>
          <p:txBody>
            <a:bodyPr wrap="none" rtlCol="0">
              <a:spAutoFit/>
            </a:bodyPr>
            <a:lstStyle/>
            <a:p>
              <a:r>
                <a:rPr lang="en-US" altLang="ko-KR" sz="2000" dirty="0" err="1">
                  <a:latin typeface="Arial" panose="020B0604020202020204" pitchFamily="34" charset="0"/>
                  <a:cs typeface="Arial" panose="020B0604020202020204" pitchFamily="34" charset="0"/>
                </a:rPr>
                <a:t>PrL</a:t>
              </a:r>
              <a:endParaRPr lang="ko-KR" altLang="en-US" sz="20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xmlns="" id="{87937BF5-4783-5A09-0A5D-A760D6A8D654}"/>
                </a:ext>
              </a:extLst>
            </p:cNvPr>
            <p:cNvSpPr txBox="1"/>
            <p:nvPr/>
          </p:nvSpPr>
          <p:spPr>
            <a:xfrm>
              <a:off x="18016544" y="22338788"/>
              <a:ext cx="684803" cy="400110"/>
            </a:xfrm>
            <a:prstGeom prst="rect">
              <a:avLst/>
            </a:prstGeom>
            <a:noFill/>
          </p:spPr>
          <p:txBody>
            <a:bodyPr wrap="none" rtlCol="0">
              <a:spAutoFit/>
            </a:bodyPr>
            <a:lstStyle/>
            <a:p>
              <a:r>
                <a:rPr lang="en-US" altLang="ko-KR" sz="2000" dirty="0">
                  <a:latin typeface="Arial" panose="020B0604020202020204" pitchFamily="34" charset="0"/>
                  <a:cs typeface="Arial" panose="020B0604020202020204" pitchFamily="34" charset="0"/>
                </a:rPr>
                <a:t>REL</a:t>
              </a:r>
              <a:endParaRPr lang="ko-KR" altLang="en-US" sz="2000" dirty="0">
                <a:latin typeface="Arial" panose="020B0604020202020204" pitchFamily="34" charset="0"/>
                <a:cs typeface="Arial" panose="020B0604020202020204" pitchFamily="34" charset="0"/>
              </a:endParaRPr>
            </a:p>
          </p:txBody>
        </p:sp>
        <p:pic>
          <p:nvPicPr>
            <p:cNvPr id="43" name="그림 42" descr="레드, 마룬, 빛이(가) 표시된 사진&#10;&#10;AI 생성 콘텐츠는 정확하지 않을 수 있습니다.">
              <a:extLst>
                <a:ext uri="{FF2B5EF4-FFF2-40B4-BE49-F238E27FC236}">
                  <a16:creationId xmlns:a16="http://schemas.microsoft.com/office/drawing/2014/main" xmlns="" id="{F8A4E6D4-BFC0-D165-B479-145A1AFFFD9D}"/>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7462483" y="22730910"/>
              <a:ext cx="1800000" cy="1800000"/>
            </a:xfrm>
            <a:prstGeom prst="rect">
              <a:avLst/>
            </a:prstGeom>
          </p:spPr>
        </p:pic>
        <p:sp>
          <p:nvSpPr>
            <p:cNvPr id="49" name="직사각형 48">
              <a:extLst>
                <a:ext uri="{FF2B5EF4-FFF2-40B4-BE49-F238E27FC236}">
                  <a16:creationId xmlns:a16="http://schemas.microsoft.com/office/drawing/2014/main" xmlns="" id="{615C99D3-2366-9251-4967-AA45D8143A28}"/>
                </a:ext>
              </a:extLst>
            </p:cNvPr>
            <p:cNvSpPr/>
            <p:nvPr/>
          </p:nvSpPr>
          <p:spPr>
            <a:xfrm>
              <a:off x="15888514" y="23218304"/>
              <a:ext cx="901931" cy="901931"/>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dirty="0" err="1">
                  <a:latin typeface="Arial" panose="020B0604020202020204" pitchFamily="34" charset="0"/>
                  <a:cs typeface="Arial" panose="020B0604020202020204" pitchFamily="34" charset="0"/>
                </a:rPr>
                <a:t>PrL</a:t>
              </a:r>
              <a:endParaRPr lang="ko-KR" altLang="en-US" sz="1500" dirty="0">
                <a:latin typeface="Arial" panose="020B0604020202020204" pitchFamily="34" charset="0"/>
                <a:cs typeface="Arial" panose="020B0604020202020204" pitchFamily="34" charset="0"/>
              </a:endParaRPr>
            </a:p>
          </p:txBody>
        </p:sp>
        <p:sp>
          <p:nvSpPr>
            <p:cNvPr id="50" name="직사각형 49">
              <a:extLst>
                <a:ext uri="{FF2B5EF4-FFF2-40B4-BE49-F238E27FC236}">
                  <a16:creationId xmlns:a16="http://schemas.microsoft.com/office/drawing/2014/main" xmlns="" id="{CBC47D67-7518-F40D-F1B9-BBCD5444927C}"/>
                </a:ext>
              </a:extLst>
            </p:cNvPr>
            <p:cNvSpPr/>
            <p:nvPr/>
          </p:nvSpPr>
          <p:spPr>
            <a:xfrm>
              <a:off x="17896632" y="23218304"/>
              <a:ext cx="901931" cy="901931"/>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500" dirty="0" err="1">
                  <a:latin typeface="Arial" panose="020B0604020202020204" pitchFamily="34" charset="0"/>
                  <a:cs typeface="Arial" panose="020B0604020202020204" pitchFamily="34" charset="0"/>
                </a:rPr>
                <a:t>PrL</a:t>
              </a:r>
              <a:endParaRPr lang="ko-KR" altLang="en-US" sz="1500" dirty="0">
                <a:latin typeface="Arial" panose="020B0604020202020204" pitchFamily="34" charset="0"/>
                <a:cs typeface="Arial" panose="020B0604020202020204" pitchFamily="34" charset="0"/>
              </a:endParaRPr>
            </a:p>
          </p:txBody>
        </p:sp>
        <p:pic>
          <p:nvPicPr>
            <p:cNvPr id="1025" name="그림 1024" descr="레드, 마룬, 카민이(가) 표시된 사진&#10;&#10;AI 생성 콘텐츠는 정확하지 않을 수 있습니다.">
              <a:extLst>
                <a:ext uri="{FF2B5EF4-FFF2-40B4-BE49-F238E27FC236}">
                  <a16:creationId xmlns:a16="http://schemas.microsoft.com/office/drawing/2014/main" xmlns="" id="{B9F63AC6-7C5E-D3B4-CCE9-54216E4BBB0E}"/>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7462483" y="24693133"/>
              <a:ext cx="1800000" cy="1800000"/>
            </a:xfrm>
            <a:prstGeom prst="rect">
              <a:avLst/>
            </a:prstGeom>
          </p:spPr>
        </p:pic>
        <p:pic>
          <p:nvPicPr>
            <p:cNvPr id="1030" name="그림 1029" descr="레드, 마룬, 다채로움, 카민이(가) 표시된 사진&#10;&#10;AI 생성 콘텐츠는 정확하지 않을 수 있습니다.">
              <a:extLst>
                <a:ext uri="{FF2B5EF4-FFF2-40B4-BE49-F238E27FC236}">
                  <a16:creationId xmlns:a16="http://schemas.microsoft.com/office/drawing/2014/main" xmlns="" id="{6625B1D2-8F80-AF6C-AA23-674B6BCA0BE3}"/>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5471099" y="24693133"/>
              <a:ext cx="1800000" cy="1800000"/>
            </a:xfrm>
            <a:prstGeom prst="rect">
              <a:avLst/>
            </a:prstGeom>
          </p:spPr>
        </p:pic>
        <p:sp>
          <p:nvSpPr>
            <p:cNvPr id="1031" name="TextBox 1030">
              <a:extLst>
                <a:ext uri="{FF2B5EF4-FFF2-40B4-BE49-F238E27FC236}">
                  <a16:creationId xmlns:a16="http://schemas.microsoft.com/office/drawing/2014/main" xmlns="" id="{46772DD0-51E0-B18B-C632-E0B58CFBEE15}"/>
                </a:ext>
              </a:extLst>
            </p:cNvPr>
            <p:cNvSpPr txBox="1"/>
            <p:nvPr/>
          </p:nvSpPr>
          <p:spPr>
            <a:xfrm>
              <a:off x="14510373" y="25502550"/>
              <a:ext cx="856325" cy="400110"/>
            </a:xfrm>
            <a:prstGeom prst="rect">
              <a:avLst/>
            </a:prstGeom>
            <a:noFill/>
          </p:spPr>
          <p:txBody>
            <a:bodyPr wrap="none" rtlCol="0">
              <a:spAutoFit/>
            </a:bodyPr>
            <a:lstStyle/>
            <a:p>
              <a:r>
                <a:rPr lang="en-US" altLang="ko-KR" sz="2000" dirty="0" err="1">
                  <a:latin typeface="Arial" panose="020B0604020202020204" pitchFamily="34" charset="0"/>
                  <a:cs typeface="Arial" panose="020B0604020202020204" pitchFamily="34" charset="0"/>
                </a:rPr>
                <a:t>dHipp</a:t>
              </a:r>
              <a:endParaRPr lang="ko-KR" altLang="en-US" sz="2000" dirty="0">
                <a:latin typeface="Arial" panose="020B0604020202020204" pitchFamily="34" charset="0"/>
                <a:cs typeface="Arial" panose="020B0604020202020204" pitchFamily="34" charset="0"/>
              </a:endParaRPr>
            </a:p>
          </p:txBody>
        </p:sp>
        <p:pic>
          <p:nvPicPr>
            <p:cNvPr id="1033" name="그림 1032" descr="레드, 마룬, 별이(가) 표시된 사진&#10;&#10;AI 생성 콘텐츠는 정확하지 않을 수 있습니다.">
              <a:extLst>
                <a:ext uri="{FF2B5EF4-FFF2-40B4-BE49-F238E27FC236}">
                  <a16:creationId xmlns:a16="http://schemas.microsoft.com/office/drawing/2014/main" xmlns="" id="{6F9B79AD-8FC1-E621-1900-E15D7FDB3864}"/>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21043578" y="22730910"/>
              <a:ext cx="1800000" cy="1800000"/>
            </a:xfrm>
            <a:prstGeom prst="rect">
              <a:avLst/>
            </a:prstGeom>
          </p:spPr>
        </p:pic>
        <p:sp>
          <p:nvSpPr>
            <p:cNvPr id="1034" name="TextBox 1033">
              <a:extLst>
                <a:ext uri="{FF2B5EF4-FFF2-40B4-BE49-F238E27FC236}">
                  <a16:creationId xmlns:a16="http://schemas.microsoft.com/office/drawing/2014/main" xmlns="" id="{E827EFB7-46C3-F6C0-5425-B1212E8D3740}"/>
                </a:ext>
              </a:extLst>
            </p:cNvPr>
            <p:cNvSpPr txBox="1"/>
            <p:nvPr/>
          </p:nvSpPr>
          <p:spPr>
            <a:xfrm>
              <a:off x="21669647" y="22338788"/>
              <a:ext cx="684803" cy="400110"/>
            </a:xfrm>
            <a:prstGeom prst="rect">
              <a:avLst/>
            </a:prstGeom>
            <a:noFill/>
          </p:spPr>
          <p:txBody>
            <a:bodyPr wrap="none" rtlCol="0">
              <a:spAutoFit/>
            </a:bodyPr>
            <a:lstStyle/>
            <a:p>
              <a:r>
                <a:rPr lang="en-US" altLang="ko-KR" sz="2000" dirty="0">
                  <a:latin typeface="Arial" panose="020B0604020202020204" pitchFamily="34" charset="0"/>
                  <a:cs typeface="Arial" panose="020B0604020202020204" pitchFamily="34" charset="0"/>
                </a:rPr>
                <a:t>CTL</a:t>
              </a:r>
              <a:endParaRPr lang="ko-KR" altLang="en-US" sz="2000" dirty="0">
                <a:latin typeface="Arial" panose="020B0604020202020204" pitchFamily="34" charset="0"/>
                <a:cs typeface="Arial" panose="020B0604020202020204" pitchFamily="34" charset="0"/>
              </a:endParaRPr>
            </a:p>
          </p:txBody>
        </p:sp>
        <p:sp>
          <p:nvSpPr>
            <p:cNvPr id="1035" name="TextBox 1034">
              <a:extLst>
                <a:ext uri="{FF2B5EF4-FFF2-40B4-BE49-F238E27FC236}">
                  <a16:creationId xmlns:a16="http://schemas.microsoft.com/office/drawing/2014/main" xmlns="" id="{25890C7B-0205-087D-9F8A-45FD691FA9E2}"/>
                </a:ext>
              </a:extLst>
            </p:cNvPr>
            <p:cNvSpPr txBox="1"/>
            <p:nvPr/>
          </p:nvSpPr>
          <p:spPr>
            <a:xfrm>
              <a:off x="23657493" y="22338788"/>
              <a:ext cx="684803" cy="400110"/>
            </a:xfrm>
            <a:prstGeom prst="rect">
              <a:avLst/>
            </a:prstGeom>
            <a:noFill/>
          </p:spPr>
          <p:txBody>
            <a:bodyPr wrap="none" rtlCol="0">
              <a:spAutoFit/>
            </a:bodyPr>
            <a:lstStyle/>
            <a:p>
              <a:r>
                <a:rPr lang="en-US" altLang="ko-KR" sz="2000" dirty="0">
                  <a:latin typeface="Arial" panose="020B0604020202020204" pitchFamily="34" charset="0"/>
                  <a:cs typeface="Arial" panose="020B0604020202020204" pitchFamily="34" charset="0"/>
                </a:rPr>
                <a:t>REL</a:t>
              </a:r>
              <a:endParaRPr lang="ko-KR" altLang="en-US" sz="2000" dirty="0">
                <a:latin typeface="Arial" panose="020B0604020202020204" pitchFamily="34" charset="0"/>
                <a:cs typeface="Arial" panose="020B0604020202020204" pitchFamily="34" charset="0"/>
              </a:endParaRPr>
            </a:p>
          </p:txBody>
        </p:sp>
        <p:sp>
          <p:nvSpPr>
            <p:cNvPr id="1036" name="TextBox 1035">
              <a:extLst>
                <a:ext uri="{FF2B5EF4-FFF2-40B4-BE49-F238E27FC236}">
                  <a16:creationId xmlns:a16="http://schemas.microsoft.com/office/drawing/2014/main" xmlns="" id="{F210F728-0C4B-5216-0264-A57B62F05466}"/>
                </a:ext>
              </a:extLst>
            </p:cNvPr>
            <p:cNvSpPr txBox="1"/>
            <p:nvPr/>
          </p:nvSpPr>
          <p:spPr>
            <a:xfrm>
              <a:off x="19977172" y="23456266"/>
              <a:ext cx="984565" cy="400110"/>
            </a:xfrm>
            <a:prstGeom prst="rect">
              <a:avLst/>
            </a:prstGeom>
            <a:noFill/>
          </p:spPr>
          <p:txBody>
            <a:bodyPr wrap="none" rtlCol="0">
              <a:spAutoFit/>
            </a:bodyPr>
            <a:lstStyle/>
            <a:p>
              <a:r>
                <a:rPr lang="en-US" altLang="ko-KR" sz="2000" dirty="0" err="1">
                  <a:latin typeface="Arial" panose="020B0604020202020204" pitchFamily="34" charset="0"/>
                  <a:cs typeface="Arial" panose="020B0604020202020204" pitchFamily="34" charset="0"/>
                </a:rPr>
                <a:t>NAcSh</a:t>
              </a:r>
              <a:endParaRPr lang="ko-KR" altLang="en-US" sz="2000" dirty="0">
                <a:latin typeface="Arial" panose="020B0604020202020204" pitchFamily="34" charset="0"/>
                <a:cs typeface="Arial" panose="020B0604020202020204" pitchFamily="34" charset="0"/>
              </a:endParaRPr>
            </a:p>
          </p:txBody>
        </p:sp>
        <p:pic>
          <p:nvPicPr>
            <p:cNvPr id="1038" name="그림 1037" descr="우주, 레드, 마룬, 별이(가) 표시된 사진&#10;&#10;AI 생성 콘텐츠는 정확하지 않을 수 있습니다.">
              <a:extLst>
                <a:ext uri="{FF2B5EF4-FFF2-40B4-BE49-F238E27FC236}">
                  <a16:creationId xmlns:a16="http://schemas.microsoft.com/office/drawing/2014/main" xmlns="" id="{AB0EA136-8B03-551D-5340-6493AD978163}"/>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3079788" y="22730910"/>
              <a:ext cx="1800000" cy="1800000"/>
            </a:xfrm>
            <a:prstGeom prst="rect">
              <a:avLst/>
            </a:prstGeom>
          </p:spPr>
        </p:pic>
        <p:pic>
          <p:nvPicPr>
            <p:cNvPr id="1040" name="그림 1039" descr="레드, 마룬, 우주, 천문학이(가) 표시된 사진&#10;&#10;AI 생성 콘텐츠는 정확하지 않을 수 있습니다.">
              <a:extLst>
                <a:ext uri="{FF2B5EF4-FFF2-40B4-BE49-F238E27FC236}">
                  <a16:creationId xmlns:a16="http://schemas.microsoft.com/office/drawing/2014/main" xmlns="" id="{5A55EA58-9D8B-306C-A66D-FB8F3CA3F2AE}"/>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23079788" y="24693133"/>
              <a:ext cx="1800000" cy="1800000"/>
            </a:xfrm>
            <a:prstGeom prst="rect">
              <a:avLst/>
            </a:prstGeom>
          </p:spPr>
        </p:pic>
        <p:pic>
          <p:nvPicPr>
            <p:cNvPr id="1042" name="그림 1041" descr="마룬, 스크린샷, 우주, 레드이(가) 표시된 사진&#10;&#10;AI 생성 콘텐츠는 정확하지 않을 수 있습니다.">
              <a:extLst>
                <a:ext uri="{FF2B5EF4-FFF2-40B4-BE49-F238E27FC236}">
                  <a16:creationId xmlns:a16="http://schemas.microsoft.com/office/drawing/2014/main" xmlns="" id="{60E52BE5-8E4D-E58E-81A1-BC60BC86CC85}"/>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21043578" y="24693133"/>
              <a:ext cx="1800000" cy="1800000"/>
            </a:xfrm>
            <a:prstGeom prst="rect">
              <a:avLst/>
            </a:prstGeom>
          </p:spPr>
        </p:pic>
        <p:sp>
          <p:nvSpPr>
            <p:cNvPr id="1043" name="TextBox 1042">
              <a:extLst>
                <a:ext uri="{FF2B5EF4-FFF2-40B4-BE49-F238E27FC236}">
                  <a16:creationId xmlns:a16="http://schemas.microsoft.com/office/drawing/2014/main" xmlns="" id="{31080ECD-2149-8950-5C42-82C337BA4190}"/>
                </a:ext>
              </a:extLst>
            </p:cNvPr>
            <p:cNvSpPr txBox="1"/>
            <p:nvPr/>
          </p:nvSpPr>
          <p:spPr>
            <a:xfrm>
              <a:off x="20276934" y="25500434"/>
              <a:ext cx="684803" cy="400110"/>
            </a:xfrm>
            <a:prstGeom prst="rect">
              <a:avLst/>
            </a:prstGeom>
            <a:noFill/>
          </p:spPr>
          <p:txBody>
            <a:bodyPr wrap="none" rtlCol="0">
              <a:spAutoFit/>
            </a:bodyPr>
            <a:lstStyle/>
            <a:p>
              <a:r>
                <a:rPr lang="en-US" altLang="ko-KR" sz="2000" dirty="0" err="1">
                  <a:latin typeface="Arial" panose="020B0604020202020204" pitchFamily="34" charset="0"/>
                  <a:cs typeface="Arial" panose="020B0604020202020204" pitchFamily="34" charset="0"/>
                </a:rPr>
                <a:t>CeA</a:t>
              </a:r>
              <a:endParaRPr lang="ko-KR" altLang="en-US" sz="2000" dirty="0">
                <a:latin typeface="Arial" panose="020B0604020202020204" pitchFamily="34" charset="0"/>
                <a:cs typeface="Arial" panose="020B0604020202020204" pitchFamily="34" charset="0"/>
              </a:endParaRPr>
            </a:p>
          </p:txBody>
        </p:sp>
        <p:sp>
          <p:nvSpPr>
            <p:cNvPr id="1044" name="자유형: 도형 1043">
              <a:extLst>
                <a:ext uri="{FF2B5EF4-FFF2-40B4-BE49-F238E27FC236}">
                  <a16:creationId xmlns:a16="http://schemas.microsoft.com/office/drawing/2014/main" xmlns="" id="{BD8ABA4D-EF8C-F713-8911-777F7F039FEE}"/>
                </a:ext>
              </a:extLst>
            </p:cNvPr>
            <p:cNvSpPr/>
            <p:nvPr/>
          </p:nvSpPr>
          <p:spPr>
            <a:xfrm>
              <a:off x="15699419" y="24808273"/>
              <a:ext cx="1421457" cy="326834"/>
            </a:xfrm>
            <a:custGeom>
              <a:avLst/>
              <a:gdLst>
                <a:gd name="connsiteX0" fmla="*/ 3289 w 1421457"/>
                <a:gd name="connsiteY0" fmla="*/ 231354 h 326834"/>
                <a:gd name="connsiteX1" fmla="*/ 14306 w 1421457"/>
                <a:gd name="connsiteY1" fmla="*/ 260733 h 326834"/>
                <a:gd name="connsiteX2" fmla="*/ 25323 w 1421457"/>
                <a:gd name="connsiteY2" fmla="*/ 286439 h 326834"/>
                <a:gd name="connsiteX3" fmla="*/ 32668 w 1421457"/>
                <a:gd name="connsiteY3" fmla="*/ 312145 h 326834"/>
                <a:gd name="connsiteX4" fmla="*/ 47357 w 1421457"/>
                <a:gd name="connsiteY4" fmla="*/ 323162 h 326834"/>
                <a:gd name="connsiteX5" fmla="*/ 62046 w 1421457"/>
                <a:gd name="connsiteY5" fmla="*/ 326834 h 326834"/>
                <a:gd name="connsiteX6" fmla="*/ 87752 w 1421457"/>
                <a:gd name="connsiteY6" fmla="*/ 308473 h 326834"/>
                <a:gd name="connsiteX7" fmla="*/ 102441 w 1421457"/>
                <a:gd name="connsiteY7" fmla="*/ 293783 h 326834"/>
                <a:gd name="connsiteX8" fmla="*/ 128147 w 1421457"/>
                <a:gd name="connsiteY8" fmla="*/ 271750 h 326834"/>
                <a:gd name="connsiteX9" fmla="*/ 142836 w 1421457"/>
                <a:gd name="connsiteY9" fmla="*/ 257061 h 326834"/>
                <a:gd name="connsiteX10" fmla="*/ 172215 w 1421457"/>
                <a:gd name="connsiteY10" fmla="*/ 238699 h 326834"/>
                <a:gd name="connsiteX11" fmla="*/ 183232 w 1421457"/>
                <a:gd name="connsiteY11" fmla="*/ 231354 h 326834"/>
                <a:gd name="connsiteX12" fmla="*/ 194248 w 1421457"/>
                <a:gd name="connsiteY12" fmla="*/ 227682 h 326834"/>
                <a:gd name="connsiteX13" fmla="*/ 234644 w 1421457"/>
                <a:gd name="connsiteY13" fmla="*/ 209321 h 326834"/>
                <a:gd name="connsiteX14" fmla="*/ 278711 w 1421457"/>
                <a:gd name="connsiteY14" fmla="*/ 194632 h 326834"/>
                <a:gd name="connsiteX15" fmla="*/ 300745 w 1421457"/>
                <a:gd name="connsiteY15" fmla="*/ 187287 h 326834"/>
                <a:gd name="connsiteX16" fmla="*/ 370518 w 1421457"/>
                <a:gd name="connsiteY16" fmla="*/ 168926 h 326834"/>
                <a:gd name="connsiteX17" fmla="*/ 396224 w 1421457"/>
                <a:gd name="connsiteY17" fmla="*/ 161581 h 326834"/>
                <a:gd name="connsiteX18" fmla="*/ 425603 w 1421457"/>
                <a:gd name="connsiteY18" fmla="*/ 154236 h 326834"/>
                <a:gd name="connsiteX19" fmla="*/ 462326 w 1421457"/>
                <a:gd name="connsiteY19" fmla="*/ 143220 h 326834"/>
                <a:gd name="connsiteX20" fmla="*/ 502721 w 1421457"/>
                <a:gd name="connsiteY20" fmla="*/ 132203 h 326834"/>
                <a:gd name="connsiteX21" fmla="*/ 554133 w 1421457"/>
                <a:gd name="connsiteY21" fmla="*/ 124858 h 326834"/>
                <a:gd name="connsiteX22" fmla="*/ 583511 w 1421457"/>
                <a:gd name="connsiteY22" fmla="*/ 117514 h 326834"/>
                <a:gd name="connsiteX23" fmla="*/ 656957 w 1421457"/>
                <a:gd name="connsiteY23" fmla="*/ 106497 h 326834"/>
                <a:gd name="connsiteX24" fmla="*/ 686335 w 1421457"/>
                <a:gd name="connsiteY24" fmla="*/ 102824 h 326834"/>
                <a:gd name="connsiteX25" fmla="*/ 715714 w 1421457"/>
                <a:gd name="connsiteY25" fmla="*/ 95480 h 326834"/>
                <a:gd name="connsiteX26" fmla="*/ 836899 w 1421457"/>
                <a:gd name="connsiteY26" fmla="*/ 84463 h 326834"/>
                <a:gd name="connsiteX27" fmla="*/ 880967 w 1421457"/>
                <a:gd name="connsiteY27" fmla="*/ 80791 h 326834"/>
                <a:gd name="connsiteX28" fmla="*/ 1002152 w 1421457"/>
                <a:gd name="connsiteY28" fmla="*/ 84463 h 326834"/>
                <a:gd name="connsiteX29" fmla="*/ 1031530 w 1421457"/>
                <a:gd name="connsiteY29" fmla="*/ 91807 h 326834"/>
                <a:gd name="connsiteX30" fmla="*/ 1046220 w 1421457"/>
                <a:gd name="connsiteY30" fmla="*/ 99152 h 326834"/>
                <a:gd name="connsiteX31" fmla="*/ 1057236 w 1421457"/>
                <a:gd name="connsiteY31" fmla="*/ 106497 h 326834"/>
                <a:gd name="connsiteX32" fmla="*/ 1071926 w 1421457"/>
                <a:gd name="connsiteY32" fmla="*/ 110169 h 326834"/>
                <a:gd name="connsiteX33" fmla="*/ 1086615 w 1421457"/>
                <a:gd name="connsiteY33" fmla="*/ 117514 h 326834"/>
                <a:gd name="connsiteX34" fmla="*/ 1097632 w 1421457"/>
                <a:gd name="connsiteY34" fmla="*/ 121186 h 326834"/>
                <a:gd name="connsiteX35" fmla="*/ 1134354 w 1421457"/>
                <a:gd name="connsiteY35" fmla="*/ 139547 h 326834"/>
                <a:gd name="connsiteX36" fmla="*/ 1174750 w 1421457"/>
                <a:gd name="connsiteY36" fmla="*/ 150564 h 326834"/>
                <a:gd name="connsiteX37" fmla="*/ 1211473 w 1421457"/>
                <a:gd name="connsiteY37" fmla="*/ 161581 h 326834"/>
                <a:gd name="connsiteX38" fmla="*/ 1226162 w 1421457"/>
                <a:gd name="connsiteY38" fmla="*/ 168926 h 326834"/>
                <a:gd name="connsiteX39" fmla="*/ 1255540 w 1421457"/>
                <a:gd name="connsiteY39" fmla="*/ 176270 h 326834"/>
                <a:gd name="connsiteX40" fmla="*/ 1306952 w 1421457"/>
                <a:gd name="connsiteY40" fmla="*/ 198304 h 326834"/>
                <a:gd name="connsiteX41" fmla="*/ 1328986 w 1421457"/>
                <a:gd name="connsiteY41" fmla="*/ 205648 h 326834"/>
                <a:gd name="connsiteX42" fmla="*/ 1362036 w 1421457"/>
                <a:gd name="connsiteY42" fmla="*/ 220338 h 326834"/>
                <a:gd name="connsiteX43" fmla="*/ 1376726 w 1421457"/>
                <a:gd name="connsiteY43" fmla="*/ 209321 h 326834"/>
                <a:gd name="connsiteX44" fmla="*/ 1387742 w 1421457"/>
                <a:gd name="connsiteY44" fmla="*/ 205648 h 326834"/>
                <a:gd name="connsiteX45" fmla="*/ 1402432 w 1421457"/>
                <a:gd name="connsiteY45" fmla="*/ 194632 h 326834"/>
                <a:gd name="connsiteX46" fmla="*/ 1406104 w 1421457"/>
                <a:gd name="connsiteY46" fmla="*/ 183615 h 326834"/>
                <a:gd name="connsiteX47" fmla="*/ 1417121 w 1421457"/>
                <a:gd name="connsiteY47" fmla="*/ 172598 h 326834"/>
                <a:gd name="connsiteX48" fmla="*/ 1420793 w 1421457"/>
                <a:gd name="connsiteY48" fmla="*/ 161581 h 326834"/>
                <a:gd name="connsiteX49" fmla="*/ 1402432 w 1421457"/>
                <a:gd name="connsiteY49" fmla="*/ 154236 h 326834"/>
                <a:gd name="connsiteX50" fmla="*/ 1387742 w 1421457"/>
                <a:gd name="connsiteY50" fmla="*/ 150564 h 326834"/>
                <a:gd name="connsiteX51" fmla="*/ 1354692 w 1421457"/>
                <a:gd name="connsiteY51" fmla="*/ 135875 h 326834"/>
                <a:gd name="connsiteX52" fmla="*/ 1343675 w 1421457"/>
                <a:gd name="connsiteY52" fmla="*/ 128530 h 326834"/>
                <a:gd name="connsiteX53" fmla="*/ 1306952 w 1421457"/>
                <a:gd name="connsiteY53" fmla="*/ 113841 h 326834"/>
                <a:gd name="connsiteX54" fmla="*/ 1288591 w 1421457"/>
                <a:gd name="connsiteY54" fmla="*/ 106497 h 326834"/>
                <a:gd name="connsiteX55" fmla="*/ 1259212 w 1421457"/>
                <a:gd name="connsiteY55" fmla="*/ 99152 h 326834"/>
                <a:gd name="connsiteX56" fmla="*/ 1226162 w 1421457"/>
                <a:gd name="connsiteY56" fmla="*/ 88135 h 326834"/>
                <a:gd name="connsiteX57" fmla="*/ 1185767 w 1421457"/>
                <a:gd name="connsiteY57" fmla="*/ 73446 h 326834"/>
                <a:gd name="connsiteX58" fmla="*/ 1152716 w 1421457"/>
                <a:gd name="connsiteY58" fmla="*/ 62429 h 326834"/>
                <a:gd name="connsiteX59" fmla="*/ 1138027 w 1421457"/>
                <a:gd name="connsiteY59" fmla="*/ 58757 h 326834"/>
                <a:gd name="connsiteX60" fmla="*/ 1104976 w 1421457"/>
                <a:gd name="connsiteY60" fmla="*/ 47740 h 326834"/>
                <a:gd name="connsiteX61" fmla="*/ 1090287 w 1421457"/>
                <a:gd name="connsiteY61" fmla="*/ 40395 h 326834"/>
                <a:gd name="connsiteX62" fmla="*/ 1064581 w 1421457"/>
                <a:gd name="connsiteY62" fmla="*/ 33051 h 326834"/>
                <a:gd name="connsiteX63" fmla="*/ 1031530 w 1421457"/>
                <a:gd name="connsiteY63" fmla="*/ 25706 h 326834"/>
                <a:gd name="connsiteX64" fmla="*/ 1020514 w 1421457"/>
                <a:gd name="connsiteY64" fmla="*/ 22034 h 326834"/>
                <a:gd name="connsiteX65" fmla="*/ 983791 w 1421457"/>
                <a:gd name="connsiteY65" fmla="*/ 14689 h 326834"/>
                <a:gd name="connsiteX66" fmla="*/ 969101 w 1421457"/>
                <a:gd name="connsiteY66" fmla="*/ 11017 h 326834"/>
                <a:gd name="connsiteX67" fmla="*/ 888311 w 1421457"/>
                <a:gd name="connsiteY67" fmla="*/ 0 h 326834"/>
                <a:gd name="connsiteX68" fmla="*/ 616562 w 1421457"/>
                <a:gd name="connsiteY68" fmla="*/ 3673 h 326834"/>
                <a:gd name="connsiteX69" fmla="*/ 598200 w 1421457"/>
                <a:gd name="connsiteY69" fmla="*/ 7345 h 326834"/>
                <a:gd name="connsiteX70" fmla="*/ 568822 w 1421457"/>
                <a:gd name="connsiteY70" fmla="*/ 14689 h 326834"/>
                <a:gd name="connsiteX71" fmla="*/ 543116 w 1421457"/>
                <a:gd name="connsiteY71" fmla="*/ 18362 h 326834"/>
                <a:gd name="connsiteX72" fmla="*/ 517410 w 1421457"/>
                <a:gd name="connsiteY72" fmla="*/ 25706 h 326834"/>
                <a:gd name="connsiteX73" fmla="*/ 484359 w 1421457"/>
                <a:gd name="connsiteY73" fmla="*/ 36723 h 326834"/>
                <a:gd name="connsiteX74" fmla="*/ 451309 w 1421457"/>
                <a:gd name="connsiteY74" fmla="*/ 40395 h 326834"/>
                <a:gd name="connsiteX75" fmla="*/ 440292 w 1421457"/>
                <a:gd name="connsiteY75" fmla="*/ 47740 h 326834"/>
                <a:gd name="connsiteX76" fmla="*/ 396224 w 1421457"/>
                <a:gd name="connsiteY76" fmla="*/ 58757 h 326834"/>
                <a:gd name="connsiteX77" fmla="*/ 333795 w 1421457"/>
                <a:gd name="connsiteY77" fmla="*/ 80791 h 326834"/>
                <a:gd name="connsiteX78" fmla="*/ 311762 w 1421457"/>
                <a:gd name="connsiteY78" fmla="*/ 91807 h 326834"/>
                <a:gd name="connsiteX79" fmla="*/ 297073 w 1421457"/>
                <a:gd name="connsiteY79" fmla="*/ 95480 h 326834"/>
                <a:gd name="connsiteX80" fmla="*/ 275039 w 1421457"/>
                <a:gd name="connsiteY80" fmla="*/ 102824 h 326834"/>
                <a:gd name="connsiteX81" fmla="*/ 253005 w 1421457"/>
                <a:gd name="connsiteY81" fmla="*/ 113841 h 326834"/>
                <a:gd name="connsiteX82" fmla="*/ 223627 w 1421457"/>
                <a:gd name="connsiteY82" fmla="*/ 124858 h 326834"/>
                <a:gd name="connsiteX83" fmla="*/ 212610 w 1421457"/>
                <a:gd name="connsiteY83" fmla="*/ 128530 h 326834"/>
                <a:gd name="connsiteX84" fmla="*/ 194248 w 1421457"/>
                <a:gd name="connsiteY84" fmla="*/ 139547 h 326834"/>
                <a:gd name="connsiteX85" fmla="*/ 175887 w 1421457"/>
                <a:gd name="connsiteY85" fmla="*/ 146892 h 326834"/>
                <a:gd name="connsiteX86" fmla="*/ 124475 w 1421457"/>
                <a:gd name="connsiteY86" fmla="*/ 168926 h 326834"/>
                <a:gd name="connsiteX87" fmla="*/ 95097 w 1421457"/>
                <a:gd name="connsiteY87" fmla="*/ 183615 h 326834"/>
                <a:gd name="connsiteX88" fmla="*/ 80408 w 1421457"/>
                <a:gd name="connsiteY88" fmla="*/ 190959 h 326834"/>
                <a:gd name="connsiteX89" fmla="*/ 69391 w 1421457"/>
                <a:gd name="connsiteY89" fmla="*/ 194632 h 326834"/>
                <a:gd name="connsiteX90" fmla="*/ 54701 w 1421457"/>
                <a:gd name="connsiteY90" fmla="*/ 201976 h 326834"/>
                <a:gd name="connsiteX91" fmla="*/ 3289 w 1421457"/>
                <a:gd name="connsiteY91" fmla="*/ 231354 h 32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421457" h="326834">
                  <a:moveTo>
                    <a:pt x="3289" y="231354"/>
                  </a:moveTo>
                  <a:cubicBezTo>
                    <a:pt x="-3443" y="241147"/>
                    <a:pt x="123" y="227639"/>
                    <a:pt x="14306" y="260733"/>
                  </a:cubicBezTo>
                  <a:cubicBezTo>
                    <a:pt x="28534" y="293932"/>
                    <a:pt x="6886" y="258780"/>
                    <a:pt x="25323" y="286439"/>
                  </a:cubicBezTo>
                  <a:cubicBezTo>
                    <a:pt x="25519" y="287224"/>
                    <a:pt x="30785" y="309885"/>
                    <a:pt x="32668" y="312145"/>
                  </a:cubicBezTo>
                  <a:cubicBezTo>
                    <a:pt x="36586" y="316847"/>
                    <a:pt x="41883" y="320425"/>
                    <a:pt x="47357" y="323162"/>
                  </a:cubicBezTo>
                  <a:cubicBezTo>
                    <a:pt x="51871" y="325419"/>
                    <a:pt x="57150" y="325610"/>
                    <a:pt x="62046" y="326834"/>
                  </a:cubicBezTo>
                  <a:cubicBezTo>
                    <a:pt x="70615" y="320714"/>
                    <a:pt x="79602" y="315141"/>
                    <a:pt x="87752" y="308473"/>
                  </a:cubicBezTo>
                  <a:cubicBezTo>
                    <a:pt x="93111" y="304088"/>
                    <a:pt x="97317" y="298441"/>
                    <a:pt x="102441" y="293783"/>
                  </a:cubicBezTo>
                  <a:cubicBezTo>
                    <a:pt x="110792" y="286192"/>
                    <a:pt x="119796" y="279341"/>
                    <a:pt x="128147" y="271750"/>
                  </a:cubicBezTo>
                  <a:cubicBezTo>
                    <a:pt x="133271" y="267092"/>
                    <a:pt x="137579" y="261567"/>
                    <a:pt x="142836" y="257061"/>
                  </a:cubicBezTo>
                  <a:cubicBezTo>
                    <a:pt x="147357" y="253186"/>
                    <a:pt x="170179" y="239972"/>
                    <a:pt x="172215" y="238699"/>
                  </a:cubicBezTo>
                  <a:cubicBezTo>
                    <a:pt x="175958" y="236360"/>
                    <a:pt x="179284" y="233328"/>
                    <a:pt x="183232" y="231354"/>
                  </a:cubicBezTo>
                  <a:cubicBezTo>
                    <a:pt x="186694" y="229623"/>
                    <a:pt x="190711" y="229254"/>
                    <a:pt x="194248" y="227682"/>
                  </a:cubicBezTo>
                  <a:cubicBezTo>
                    <a:pt x="222498" y="215126"/>
                    <a:pt x="208401" y="218583"/>
                    <a:pt x="234644" y="209321"/>
                  </a:cubicBezTo>
                  <a:cubicBezTo>
                    <a:pt x="249245" y="204168"/>
                    <a:pt x="264022" y="199528"/>
                    <a:pt x="278711" y="194632"/>
                  </a:cubicBezTo>
                  <a:cubicBezTo>
                    <a:pt x="286056" y="192184"/>
                    <a:pt x="293258" y="189257"/>
                    <a:pt x="300745" y="187287"/>
                  </a:cubicBezTo>
                  <a:lnTo>
                    <a:pt x="370518" y="168926"/>
                  </a:lnTo>
                  <a:cubicBezTo>
                    <a:pt x="379123" y="166609"/>
                    <a:pt x="387579" y="163742"/>
                    <a:pt x="396224" y="161581"/>
                  </a:cubicBezTo>
                  <a:cubicBezTo>
                    <a:pt x="406017" y="159133"/>
                    <a:pt x="415877" y="156938"/>
                    <a:pt x="425603" y="154236"/>
                  </a:cubicBezTo>
                  <a:cubicBezTo>
                    <a:pt x="437917" y="150816"/>
                    <a:pt x="450111" y="146978"/>
                    <a:pt x="462326" y="143220"/>
                  </a:cubicBezTo>
                  <a:cubicBezTo>
                    <a:pt x="480722" y="137560"/>
                    <a:pt x="475313" y="137342"/>
                    <a:pt x="502721" y="132203"/>
                  </a:cubicBezTo>
                  <a:cubicBezTo>
                    <a:pt x="550396" y="123264"/>
                    <a:pt x="514134" y="133429"/>
                    <a:pt x="554133" y="124858"/>
                  </a:cubicBezTo>
                  <a:cubicBezTo>
                    <a:pt x="564003" y="122743"/>
                    <a:pt x="573529" y="119011"/>
                    <a:pt x="583511" y="117514"/>
                  </a:cubicBezTo>
                  <a:cubicBezTo>
                    <a:pt x="607993" y="113842"/>
                    <a:pt x="632392" y="109568"/>
                    <a:pt x="656957" y="106497"/>
                  </a:cubicBezTo>
                  <a:cubicBezTo>
                    <a:pt x="666750" y="105273"/>
                    <a:pt x="676635" y="104643"/>
                    <a:pt x="686335" y="102824"/>
                  </a:cubicBezTo>
                  <a:cubicBezTo>
                    <a:pt x="696256" y="100964"/>
                    <a:pt x="705737" y="97015"/>
                    <a:pt x="715714" y="95480"/>
                  </a:cubicBezTo>
                  <a:cubicBezTo>
                    <a:pt x="763542" y="88122"/>
                    <a:pt x="790044" y="87933"/>
                    <a:pt x="836899" y="84463"/>
                  </a:cubicBezTo>
                  <a:lnTo>
                    <a:pt x="880967" y="80791"/>
                  </a:lnTo>
                  <a:cubicBezTo>
                    <a:pt x="921362" y="82015"/>
                    <a:pt x="961846" y="81514"/>
                    <a:pt x="1002152" y="84463"/>
                  </a:cubicBezTo>
                  <a:cubicBezTo>
                    <a:pt x="1012219" y="85200"/>
                    <a:pt x="1031530" y="91807"/>
                    <a:pt x="1031530" y="91807"/>
                  </a:cubicBezTo>
                  <a:cubicBezTo>
                    <a:pt x="1036427" y="94255"/>
                    <a:pt x="1041467" y="96436"/>
                    <a:pt x="1046220" y="99152"/>
                  </a:cubicBezTo>
                  <a:cubicBezTo>
                    <a:pt x="1050052" y="101342"/>
                    <a:pt x="1053179" y="104758"/>
                    <a:pt x="1057236" y="106497"/>
                  </a:cubicBezTo>
                  <a:cubicBezTo>
                    <a:pt x="1061875" y="108485"/>
                    <a:pt x="1067029" y="108945"/>
                    <a:pt x="1071926" y="110169"/>
                  </a:cubicBezTo>
                  <a:cubicBezTo>
                    <a:pt x="1076822" y="112617"/>
                    <a:pt x="1081583" y="115358"/>
                    <a:pt x="1086615" y="117514"/>
                  </a:cubicBezTo>
                  <a:cubicBezTo>
                    <a:pt x="1090173" y="119039"/>
                    <a:pt x="1094117" y="119564"/>
                    <a:pt x="1097632" y="121186"/>
                  </a:cubicBezTo>
                  <a:cubicBezTo>
                    <a:pt x="1110058" y="126921"/>
                    <a:pt x="1121077" y="136227"/>
                    <a:pt x="1134354" y="139547"/>
                  </a:cubicBezTo>
                  <a:cubicBezTo>
                    <a:pt x="1147790" y="142906"/>
                    <a:pt x="1161668" y="146203"/>
                    <a:pt x="1174750" y="150564"/>
                  </a:cubicBezTo>
                  <a:cubicBezTo>
                    <a:pt x="1210988" y="162643"/>
                    <a:pt x="1175207" y="154328"/>
                    <a:pt x="1211473" y="161581"/>
                  </a:cubicBezTo>
                  <a:cubicBezTo>
                    <a:pt x="1216369" y="164029"/>
                    <a:pt x="1220969" y="167195"/>
                    <a:pt x="1226162" y="168926"/>
                  </a:cubicBezTo>
                  <a:cubicBezTo>
                    <a:pt x="1235738" y="172118"/>
                    <a:pt x="1255540" y="176270"/>
                    <a:pt x="1255540" y="176270"/>
                  </a:cubicBezTo>
                  <a:cubicBezTo>
                    <a:pt x="1283882" y="204612"/>
                    <a:pt x="1254740" y="180901"/>
                    <a:pt x="1306952" y="198304"/>
                  </a:cubicBezTo>
                  <a:lnTo>
                    <a:pt x="1328986" y="205648"/>
                  </a:lnTo>
                  <a:cubicBezTo>
                    <a:pt x="1338293" y="212628"/>
                    <a:pt x="1348254" y="223400"/>
                    <a:pt x="1362036" y="220338"/>
                  </a:cubicBezTo>
                  <a:cubicBezTo>
                    <a:pt x="1368011" y="219010"/>
                    <a:pt x="1371412" y="212358"/>
                    <a:pt x="1376726" y="209321"/>
                  </a:cubicBezTo>
                  <a:cubicBezTo>
                    <a:pt x="1380087" y="207400"/>
                    <a:pt x="1384070" y="206872"/>
                    <a:pt x="1387742" y="205648"/>
                  </a:cubicBezTo>
                  <a:cubicBezTo>
                    <a:pt x="1392639" y="201976"/>
                    <a:pt x="1398514" y="199334"/>
                    <a:pt x="1402432" y="194632"/>
                  </a:cubicBezTo>
                  <a:cubicBezTo>
                    <a:pt x="1404910" y="191658"/>
                    <a:pt x="1403957" y="186836"/>
                    <a:pt x="1406104" y="183615"/>
                  </a:cubicBezTo>
                  <a:cubicBezTo>
                    <a:pt x="1408985" y="179294"/>
                    <a:pt x="1413449" y="176270"/>
                    <a:pt x="1417121" y="172598"/>
                  </a:cubicBezTo>
                  <a:cubicBezTo>
                    <a:pt x="1418345" y="168926"/>
                    <a:pt x="1423211" y="164604"/>
                    <a:pt x="1420793" y="161581"/>
                  </a:cubicBezTo>
                  <a:cubicBezTo>
                    <a:pt x="1416675" y="156434"/>
                    <a:pt x="1408686" y="156321"/>
                    <a:pt x="1402432" y="154236"/>
                  </a:cubicBezTo>
                  <a:cubicBezTo>
                    <a:pt x="1397644" y="152640"/>
                    <a:pt x="1392530" y="152160"/>
                    <a:pt x="1387742" y="150564"/>
                  </a:cubicBezTo>
                  <a:cubicBezTo>
                    <a:pt x="1378295" y="147415"/>
                    <a:pt x="1363652" y="140995"/>
                    <a:pt x="1354692" y="135875"/>
                  </a:cubicBezTo>
                  <a:cubicBezTo>
                    <a:pt x="1350860" y="133685"/>
                    <a:pt x="1347682" y="130380"/>
                    <a:pt x="1343675" y="128530"/>
                  </a:cubicBezTo>
                  <a:cubicBezTo>
                    <a:pt x="1331705" y="123005"/>
                    <a:pt x="1319193" y="118737"/>
                    <a:pt x="1306952" y="113841"/>
                  </a:cubicBezTo>
                  <a:cubicBezTo>
                    <a:pt x="1300832" y="111393"/>
                    <a:pt x="1294986" y="108096"/>
                    <a:pt x="1288591" y="106497"/>
                  </a:cubicBezTo>
                  <a:cubicBezTo>
                    <a:pt x="1278798" y="104049"/>
                    <a:pt x="1268584" y="102901"/>
                    <a:pt x="1259212" y="99152"/>
                  </a:cubicBezTo>
                  <a:cubicBezTo>
                    <a:pt x="1222406" y="84428"/>
                    <a:pt x="1257781" y="97620"/>
                    <a:pt x="1226162" y="88135"/>
                  </a:cubicBezTo>
                  <a:cubicBezTo>
                    <a:pt x="1191860" y="77845"/>
                    <a:pt x="1216437" y="84400"/>
                    <a:pt x="1185767" y="73446"/>
                  </a:cubicBezTo>
                  <a:cubicBezTo>
                    <a:pt x="1174831" y="69540"/>
                    <a:pt x="1163982" y="65245"/>
                    <a:pt x="1152716" y="62429"/>
                  </a:cubicBezTo>
                  <a:cubicBezTo>
                    <a:pt x="1147820" y="61205"/>
                    <a:pt x="1142815" y="60353"/>
                    <a:pt x="1138027" y="58757"/>
                  </a:cubicBezTo>
                  <a:cubicBezTo>
                    <a:pt x="1096541" y="44928"/>
                    <a:pt x="1140176" y="56539"/>
                    <a:pt x="1104976" y="47740"/>
                  </a:cubicBezTo>
                  <a:cubicBezTo>
                    <a:pt x="1100080" y="45292"/>
                    <a:pt x="1095432" y="42266"/>
                    <a:pt x="1090287" y="40395"/>
                  </a:cubicBezTo>
                  <a:cubicBezTo>
                    <a:pt x="1081912" y="37350"/>
                    <a:pt x="1073226" y="35212"/>
                    <a:pt x="1064581" y="33051"/>
                  </a:cubicBezTo>
                  <a:cubicBezTo>
                    <a:pt x="1034287" y="25478"/>
                    <a:pt x="1057923" y="33247"/>
                    <a:pt x="1031530" y="25706"/>
                  </a:cubicBezTo>
                  <a:cubicBezTo>
                    <a:pt x="1027808" y="24643"/>
                    <a:pt x="1024236" y="23097"/>
                    <a:pt x="1020514" y="22034"/>
                  </a:cubicBezTo>
                  <a:cubicBezTo>
                    <a:pt x="1000620" y="16350"/>
                    <a:pt x="1007824" y="19496"/>
                    <a:pt x="983791" y="14689"/>
                  </a:cubicBezTo>
                  <a:cubicBezTo>
                    <a:pt x="978842" y="13699"/>
                    <a:pt x="974062" y="11947"/>
                    <a:pt x="969101" y="11017"/>
                  </a:cubicBezTo>
                  <a:cubicBezTo>
                    <a:pt x="926283" y="2989"/>
                    <a:pt x="928795" y="4049"/>
                    <a:pt x="888311" y="0"/>
                  </a:cubicBezTo>
                  <a:lnTo>
                    <a:pt x="616562" y="3673"/>
                  </a:lnTo>
                  <a:cubicBezTo>
                    <a:pt x="610322" y="3831"/>
                    <a:pt x="604282" y="5942"/>
                    <a:pt x="598200" y="7345"/>
                  </a:cubicBezTo>
                  <a:cubicBezTo>
                    <a:pt x="588364" y="9615"/>
                    <a:pt x="578720" y="12709"/>
                    <a:pt x="568822" y="14689"/>
                  </a:cubicBezTo>
                  <a:cubicBezTo>
                    <a:pt x="560334" y="16387"/>
                    <a:pt x="551580" y="16548"/>
                    <a:pt x="543116" y="18362"/>
                  </a:cubicBezTo>
                  <a:cubicBezTo>
                    <a:pt x="534402" y="20229"/>
                    <a:pt x="525916" y="23048"/>
                    <a:pt x="517410" y="25706"/>
                  </a:cubicBezTo>
                  <a:cubicBezTo>
                    <a:pt x="506326" y="29170"/>
                    <a:pt x="495901" y="35441"/>
                    <a:pt x="484359" y="36723"/>
                  </a:cubicBezTo>
                  <a:lnTo>
                    <a:pt x="451309" y="40395"/>
                  </a:lnTo>
                  <a:cubicBezTo>
                    <a:pt x="447637" y="42843"/>
                    <a:pt x="444479" y="46344"/>
                    <a:pt x="440292" y="47740"/>
                  </a:cubicBezTo>
                  <a:cubicBezTo>
                    <a:pt x="425928" y="52528"/>
                    <a:pt x="396224" y="58757"/>
                    <a:pt x="396224" y="58757"/>
                  </a:cubicBezTo>
                  <a:cubicBezTo>
                    <a:pt x="346208" y="83766"/>
                    <a:pt x="408459" y="54440"/>
                    <a:pt x="333795" y="80791"/>
                  </a:cubicBezTo>
                  <a:cubicBezTo>
                    <a:pt x="326052" y="83524"/>
                    <a:pt x="319386" y="88757"/>
                    <a:pt x="311762" y="91807"/>
                  </a:cubicBezTo>
                  <a:cubicBezTo>
                    <a:pt x="307076" y="93681"/>
                    <a:pt x="301907" y="94030"/>
                    <a:pt x="297073" y="95480"/>
                  </a:cubicBezTo>
                  <a:cubicBezTo>
                    <a:pt x="289658" y="97705"/>
                    <a:pt x="282185" y="99846"/>
                    <a:pt x="275039" y="102824"/>
                  </a:cubicBezTo>
                  <a:cubicBezTo>
                    <a:pt x="267459" y="105982"/>
                    <a:pt x="260553" y="110606"/>
                    <a:pt x="253005" y="113841"/>
                  </a:cubicBezTo>
                  <a:cubicBezTo>
                    <a:pt x="243392" y="117961"/>
                    <a:pt x="233456" y="121284"/>
                    <a:pt x="223627" y="124858"/>
                  </a:cubicBezTo>
                  <a:cubicBezTo>
                    <a:pt x="219989" y="126181"/>
                    <a:pt x="216072" y="126799"/>
                    <a:pt x="212610" y="128530"/>
                  </a:cubicBezTo>
                  <a:cubicBezTo>
                    <a:pt x="206226" y="131722"/>
                    <a:pt x="200632" y="136355"/>
                    <a:pt x="194248" y="139547"/>
                  </a:cubicBezTo>
                  <a:cubicBezTo>
                    <a:pt x="188352" y="142495"/>
                    <a:pt x="181860" y="144104"/>
                    <a:pt x="175887" y="146892"/>
                  </a:cubicBezTo>
                  <a:cubicBezTo>
                    <a:pt x="128307" y="169096"/>
                    <a:pt x="154780" y="161348"/>
                    <a:pt x="124475" y="168926"/>
                  </a:cubicBezTo>
                  <a:cubicBezTo>
                    <a:pt x="104967" y="181930"/>
                    <a:pt x="122046" y="171638"/>
                    <a:pt x="95097" y="183615"/>
                  </a:cubicBezTo>
                  <a:cubicBezTo>
                    <a:pt x="90095" y="185838"/>
                    <a:pt x="85440" y="188803"/>
                    <a:pt x="80408" y="190959"/>
                  </a:cubicBezTo>
                  <a:cubicBezTo>
                    <a:pt x="76850" y="192484"/>
                    <a:pt x="72949" y="193107"/>
                    <a:pt x="69391" y="194632"/>
                  </a:cubicBezTo>
                  <a:cubicBezTo>
                    <a:pt x="64359" y="196788"/>
                    <a:pt x="59472" y="199292"/>
                    <a:pt x="54701" y="201976"/>
                  </a:cubicBezTo>
                  <a:cubicBezTo>
                    <a:pt x="-7209" y="236799"/>
                    <a:pt x="10021" y="221561"/>
                    <a:pt x="3289" y="231354"/>
                  </a:cubicBezTo>
                  <a:close/>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47" name="자유형: 도형 1046">
              <a:extLst>
                <a:ext uri="{FF2B5EF4-FFF2-40B4-BE49-F238E27FC236}">
                  <a16:creationId xmlns:a16="http://schemas.microsoft.com/office/drawing/2014/main" xmlns="" id="{C9E17BFE-1DF1-753A-872B-F0ADB91437D7}"/>
                </a:ext>
              </a:extLst>
            </p:cNvPr>
            <p:cNvSpPr/>
            <p:nvPr/>
          </p:nvSpPr>
          <p:spPr>
            <a:xfrm>
              <a:off x="15812877" y="25960900"/>
              <a:ext cx="929089" cy="393407"/>
            </a:xfrm>
            <a:custGeom>
              <a:avLst/>
              <a:gdLst>
                <a:gd name="connsiteX0" fmla="*/ 0 w 929089"/>
                <a:gd name="connsiteY0" fmla="*/ 246515 h 393407"/>
                <a:gd name="connsiteX1" fmla="*/ 18362 w 929089"/>
                <a:gd name="connsiteY1" fmla="*/ 261205 h 393407"/>
                <a:gd name="connsiteX2" fmla="*/ 29378 w 929089"/>
                <a:gd name="connsiteY2" fmla="*/ 275894 h 393407"/>
                <a:gd name="connsiteX3" fmla="*/ 40395 w 929089"/>
                <a:gd name="connsiteY3" fmla="*/ 286911 h 393407"/>
                <a:gd name="connsiteX4" fmla="*/ 55084 w 929089"/>
                <a:gd name="connsiteY4" fmla="*/ 327306 h 393407"/>
                <a:gd name="connsiteX5" fmla="*/ 77118 w 929089"/>
                <a:gd name="connsiteY5" fmla="*/ 356684 h 393407"/>
                <a:gd name="connsiteX6" fmla="*/ 80790 w 929089"/>
                <a:gd name="connsiteY6" fmla="*/ 371373 h 393407"/>
                <a:gd name="connsiteX7" fmla="*/ 99152 w 929089"/>
                <a:gd name="connsiteY7" fmla="*/ 393407 h 393407"/>
                <a:gd name="connsiteX8" fmla="*/ 146892 w 929089"/>
                <a:gd name="connsiteY8" fmla="*/ 389735 h 393407"/>
                <a:gd name="connsiteX9" fmla="*/ 157909 w 929089"/>
                <a:gd name="connsiteY9" fmla="*/ 382390 h 393407"/>
                <a:gd name="connsiteX10" fmla="*/ 183615 w 929089"/>
                <a:gd name="connsiteY10" fmla="*/ 367701 h 393407"/>
                <a:gd name="connsiteX11" fmla="*/ 212993 w 929089"/>
                <a:gd name="connsiteY11" fmla="*/ 356684 h 393407"/>
                <a:gd name="connsiteX12" fmla="*/ 253388 w 929089"/>
                <a:gd name="connsiteY12" fmla="*/ 330978 h 393407"/>
                <a:gd name="connsiteX13" fmla="*/ 319489 w 929089"/>
                <a:gd name="connsiteY13" fmla="*/ 290583 h 393407"/>
                <a:gd name="connsiteX14" fmla="*/ 348868 w 929089"/>
                <a:gd name="connsiteY14" fmla="*/ 275894 h 393407"/>
                <a:gd name="connsiteX15" fmla="*/ 374574 w 929089"/>
                <a:gd name="connsiteY15" fmla="*/ 257532 h 393407"/>
                <a:gd name="connsiteX16" fmla="*/ 422313 w 929089"/>
                <a:gd name="connsiteY16" fmla="*/ 239171 h 393407"/>
                <a:gd name="connsiteX17" fmla="*/ 459036 w 929089"/>
                <a:gd name="connsiteY17" fmla="*/ 217137 h 393407"/>
                <a:gd name="connsiteX18" fmla="*/ 484742 w 929089"/>
                <a:gd name="connsiteY18" fmla="*/ 206120 h 393407"/>
                <a:gd name="connsiteX19" fmla="*/ 514121 w 929089"/>
                <a:gd name="connsiteY19" fmla="*/ 195103 h 393407"/>
                <a:gd name="connsiteX20" fmla="*/ 536154 w 929089"/>
                <a:gd name="connsiteY20" fmla="*/ 184087 h 393407"/>
                <a:gd name="connsiteX21" fmla="*/ 550843 w 929089"/>
                <a:gd name="connsiteY21" fmla="*/ 180414 h 393407"/>
                <a:gd name="connsiteX22" fmla="*/ 565533 w 929089"/>
                <a:gd name="connsiteY22" fmla="*/ 173070 h 393407"/>
                <a:gd name="connsiteX23" fmla="*/ 609600 w 929089"/>
                <a:gd name="connsiteY23" fmla="*/ 154708 h 393407"/>
                <a:gd name="connsiteX24" fmla="*/ 624289 w 929089"/>
                <a:gd name="connsiteY24" fmla="*/ 147364 h 393407"/>
                <a:gd name="connsiteX25" fmla="*/ 657340 w 929089"/>
                <a:gd name="connsiteY25" fmla="*/ 136347 h 393407"/>
                <a:gd name="connsiteX26" fmla="*/ 679374 w 929089"/>
                <a:gd name="connsiteY26" fmla="*/ 129002 h 393407"/>
                <a:gd name="connsiteX27" fmla="*/ 745475 w 929089"/>
                <a:gd name="connsiteY27" fmla="*/ 99624 h 393407"/>
                <a:gd name="connsiteX28" fmla="*/ 771181 w 929089"/>
                <a:gd name="connsiteY28" fmla="*/ 92279 h 393407"/>
                <a:gd name="connsiteX29" fmla="*/ 785870 w 929089"/>
                <a:gd name="connsiteY29" fmla="*/ 84935 h 393407"/>
                <a:gd name="connsiteX30" fmla="*/ 815248 w 929089"/>
                <a:gd name="connsiteY30" fmla="*/ 77590 h 393407"/>
                <a:gd name="connsiteX31" fmla="*/ 859316 w 929089"/>
                <a:gd name="connsiteY31" fmla="*/ 59229 h 393407"/>
                <a:gd name="connsiteX32" fmla="*/ 907056 w 929089"/>
                <a:gd name="connsiteY32" fmla="*/ 44540 h 393407"/>
                <a:gd name="connsiteX33" fmla="*/ 918072 w 929089"/>
                <a:gd name="connsiteY33" fmla="*/ 40867 h 393407"/>
                <a:gd name="connsiteX34" fmla="*/ 929089 w 929089"/>
                <a:gd name="connsiteY34" fmla="*/ 37195 h 393407"/>
                <a:gd name="connsiteX35" fmla="*/ 903383 w 929089"/>
                <a:gd name="connsiteY35" fmla="*/ 22506 h 393407"/>
                <a:gd name="connsiteX36" fmla="*/ 874005 w 929089"/>
                <a:gd name="connsiteY36" fmla="*/ 15161 h 393407"/>
                <a:gd name="connsiteX37" fmla="*/ 829937 w 929089"/>
                <a:gd name="connsiteY37" fmla="*/ 7817 h 393407"/>
                <a:gd name="connsiteX38" fmla="*/ 701407 w 929089"/>
                <a:gd name="connsiteY38" fmla="*/ 7817 h 393407"/>
                <a:gd name="connsiteX39" fmla="*/ 638978 w 929089"/>
                <a:gd name="connsiteY39" fmla="*/ 18834 h 393407"/>
                <a:gd name="connsiteX40" fmla="*/ 583894 w 929089"/>
                <a:gd name="connsiteY40" fmla="*/ 33523 h 393407"/>
                <a:gd name="connsiteX41" fmla="*/ 569205 w 929089"/>
                <a:gd name="connsiteY41" fmla="*/ 40867 h 393407"/>
                <a:gd name="connsiteX42" fmla="*/ 525137 w 929089"/>
                <a:gd name="connsiteY42" fmla="*/ 59229 h 393407"/>
                <a:gd name="connsiteX43" fmla="*/ 488415 w 929089"/>
                <a:gd name="connsiteY43" fmla="*/ 73918 h 393407"/>
                <a:gd name="connsiteX44" fmla="*/ 455364 w 929089"/>
                <a:gd name="connsiteY44" fmla="*/ 81262 h 393407"/>
                <a:gd name="connsiteX45" fmla="*/ 411296 w 929089"/>
                <a:gd name="connsiteY45" fmla="*/ 99624 h 393407"/>
                <a:gd name="connsiteX46" fmla="*/ 385590 w 929089"/>
                <a:gd name="connsiteY46" fmla="*/ 110641 h 393407"/>
                <a:gd name="connsiteX47" fmla="*/ 363557 w 929089"/>
                <a:gd name="connsiteY47" fmla="*/ 117985 h 393407"/>
                <a:gd name="connsiteX48" fmla="*/ 348868 w 929089"/>
                <a:gd name="connsiteY48" fmla="*/ 121658 h 393407"/>
                <a:gd name="connsiteX49" fmla="*/ 326834 w 929089"/>
                <a:gd name="connsiteY49" fmla="*/ 132674 h 393407"/>
                <a:gd name="connsiteX50" fmla="*/ 301128 w 929089"/>
                <a:gd name="connsiteY50" fmla="*/ 140019 h 393407"/>
                <a:gd name="connsiteX51" fmla="*/ 260733 w 929089"/>
                <a:gd name="connsiteY51" fmla="*/ 158380 h 393407"/>
                <a:gd name="connsiteX52" fmla="*/ 216665 w 929089"/>
                <a:gd name="connsiteY52" fmla="*/ 176742 h 393407"/>
                <a:gd name="connsiteX53" fmla="*/ 161581 w 929089"/>
                <a:gd name="connsiteY53" fmla="*/ 195103 h 393407"/>
                <a:gd name="connsiteX54" fmla="*/ 146892 w 929089"/>
                <a:gd name="connsiteY54" fmla="*/ 202448 h 393407"/>
                <a:gd name="connsiteX55" fmla="*/ 121186 w 929089"/>
                <a:gd name="connsiteY55" fmla="*/ 209793 h 393407"/>
                <a:gd name="connsiteX56" fmla="*/ 88135 w 929089"/>
                <a:gd name="connsiteY56" fmla="*/ 228154 h 393407"/>
                <a:gd name="connsiteX57" fmla="*/ 69774 w 929089"/>
                <a:gd name="connsiteY57" fmla="*/ 235499 h 393407"/>
                <a:gd name="connsiteX58" fmla="*/ 55084 w 929089"/>
                <a:gd name="connsiteY58" fmla="*/ 242843 h 393407"/>
                <a:gd name="connsiteX59" fmla="*/ 33051 w 929089"/>
                <a:gd name="connsiteY59" fmla="*/ 250188 h 393407"/>
                <a:gd name="connsiteX60" fmla="*/ 18362 w 929089"/>
                <a:gd name="connsiteY60" fmla="*/ 253860 h 393407"/>
                <a:gd name="connsiteX61" fmla="*/ 0 w 929089"/>
                <a:gd name="connsiteY61" fmla="*/ 246515 h 39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29089" h="393407">
                  <a:moveTo>
                    <a:pt x="0" y="246515"/>
                  </a:moveTo>
                  <a:cubicBezTo>
                    <a:pt x="0" y="247739"/>
                    <a:pt x="12820" y="255662"/>
                    <a:pt x="18362" y="261205"/>
                  </a:cubicBezTo>
                  <a:cubicBezTo>
                    <a:pt x="22690" y="265533"/>
                    <a:pt x="25395" y="271247"/>
                    <a:pt x="29378" y="275894"/>
                  </a:cubicBezTo>
                  <a:cubicBezTo>
                    <a:pt x="32758" y="279837"/>
                    <a:pt x="36723" y="283239"/>
                    <a:pt x="40395" y="286911"/>
                  </a:cubicBezTo>
                  <a:cubicBezTo>
                    <a:pt x="43874" y="300824"/>
                    <a:pt x="46962" y="315123"/>
                    <a:pt x="55084" y="327306"/>
                  </a:cubicBezTo>
                  <a:cubicBezTo>
                    <a:pt x="61874" y="337491"/>
                    <a:pt x="77118" y="356684"/>
                    <a:pt x="77118" y="356684"/>
                  </a:cubicBezTo>
                  <a:cubicBezTo>
                    <a:pt x="78342" y="361580"/>
                    <a:pt x="78802" y="366734"/>
                    <a:pt x="80790" y="371373"/>
                  </a:cubicBezTo>
                  <a:cubicBezTo>
                    <a:pt x="84624" y="380320"/>
                    <a:pt x="92535" y="386790"/>
                    <a:pt x="99152" y="393407"/>
                  </a:cubicBezTo>
                  <a:cubicBezTo>
                    <a:pt x="115065" y="392183"/>
                    <a:pt x="131205" y="392676"/>
                    <a:pt x="146892" y="389735"/>
                  </a:cubicBezTo>
                  <a:cubicBezTo>
                    <a:pt x="151230" y="388922"/>
                    <a:pt x="154124" y="384661"/>
                    <a:pt x="157909" y="382390"/>
                  </a:cubicBezTo>
                  <a:cubicBezTo>
                    <a:pt x="166372" y="377312"/>
                    <a:pt x="174672" y="371874"/>
                    <a:pt x="183615" y="367701"/>
                  </a:cubicBezTo>
                  <a:cubicBezTo>
                    <a:pt x="193092" y="363278"/>
                    <a:pt x="203200" y="360356"/>
                    <a:pt x="212993" y="356684"/>
                  </a:cubicBezTo>
                  <a:cubicBezTo>
                    <a:pt x="248427" y="328337"/>
                    <a:pt x="213175" y="354436"/>
                    <a:pt x="253388" y="330978"/>
                  </a:cubicBezTo>
                  <a:cubicBezTo>
                    <a:pt x="298912" y="304423"/>
                    <a:pt x="249803" y="325425"/>
                    <a:pt x="319489" y="290583"/>
                  </a:cubicBezTo>
                  <a:cubicBezTo>
                    <a:pt x="329282" y="285687"/>
                    <a:pt x="339479" y="281527"/>
                    <a:pt x="348868" y="275894"/>
                  </a:cubicBezTo>
                  <a:cubicBezTo>
                    <a:pt x="357898" y="270476"/>
                    <a:pt x="365431" y="262757"/>
                    <a:pt x="374574" y="257532"/>
                  </a:cubicBezTo>
                  <a:cubicBezTo>
                    <a:pt x="428511" y="226710"/>
                    <a:pt x="373901" y="263377"/>
                    <a:pt x="422313" y="239171"/>
                  </a:cubicBezTo>
                  <a:cubicBezTo>
                    <a:pt x="435081" y="232787"/>
                    <a:pt x="445915" y="222760"/>
                    <a:pt x="459036" y="217137"/>
                  </a:cubicBezTo>
                  <a:cubicBezTo>
                    <a:pt x="467605" y="213465"/>
                    <a:pt x="476086" y="209582"/>
                    <a:pt x="484742" y="206120"/>
                  </a:cubicBezTo>
                  <a:cubicBezTo>
                    <a:pt x="494453" y="202236"/>
                    <a:pt x="504508" y="199223"/>
                    <a:pt x="514121" y="195103"/>
                  </a:cubicBezTo>
                  <a:cubicBezTo>
                    <a:pt x="521668" y="191869"/>
                    <a:pt x="528530" y="187137"/>
                    <a:pt x="536154" y="184087"/>
                  </a:cubicBezTo>
                  <a:cubicBezTo>
                    <a:pt x="540840" y="182213"/>
                    <a:pt x="546117" y="182186"/>
                    <a:pt x="550843" y="180414"/>
                  </a:cubicBezTo>
                  <a:cubicBezTo>
                    <a:pt x="555969" y="178492"/>
                    <a:pt x="560517" y="175264"/>
                    <a:pt x="565533" y="173070"/>
                  </a:cubicBezTo>
                  <a:cubicBezTo>
                    <a:pt x="580112" y="166692"/>
                    <a:pt x="595367" y="161824"/>
                    <a:pt x="609600" y="154708"/>
                  </a:cubicBezTo>
                  <a:cubicBezTo>
                    <a:pt x="614496" y="152260"/>
                    <a:pt x="619180" y="149329"/>
                    <a:pt x="624289" y="147364"/>
                  </a:cubicBezTo>
                  <a:cubicBezTo>
                    <a:pt x="635128" y="143195"/>
                    <a:pt x="646323" y="140019"/>
                    <a:pt x="657340" y="136347"/>
                  </a:cubicBezTo>
                  <a:cubicBezTo>
                    <a:pt x="664685" y="133899"/>
                    <a:pt x="672449" y="132464"/>
                    <a:pt x="679374" y="129002"/>
                  </a:cubicBezTo>
                  <a:cubicBezTo>
                    <a:pt x="699358" y="119009"/>
                    <a:pt x="725381" y="105365"/>
                    <a:pt x="745475" y="99624"/>
                  </a:cubicBezTo>
                  <a:cubicBezTo>
                    <a:pt x="754044" y="97176"/>
                    <a:pt x="762806" y="95324"/>
                    <a:pt x="771181" y="92279"/>
                  </a:cubicBezTo>
                  <a:cubicBezTo>
                    <a:pt x="776326" y="90408"/>
                    <a:pt x="780677" y="86666"/>
                    <a:pt x="785870" y="84935"/>
                  </a:cubicBezTo>
                  <a:cubicBezTo>
                    <a:pt x="795446" y="81743"/>
                    <a:pt x="805721" y="80925"/>
                    <a:pt x="815248" y="77590"/>
                  </a:cubicBezTo>
                  <a:cubicBezTo>
                    <a:pt x="830268" y="72333"/>
                    <a:pt x="844015" y="63601"/>
                    <a:pt x="859316" y="59229"/>
                  </a:cubicBezTo>
                  <a:cubicBezTo>
                    <a:pt x="892436" y="49766"/>
                    <a:pt x="876593" y="54694"/>
                    <a:pt x="907056" y="44540"/>
                  </a:cubicBezTo>
                  <a:lnTo>
                    <a:pt x="918072" y="40867"/>
                  </a:lnTo>
                  <a:lnTo>
                    <a:pt x="929089" y="37195"/>
                  </a:lnTo>
                  <a:cubicBezTo>
                    <a:pt x="920520" y="32299"/>
                    <a:pt x="912546" y="26171"/>
                    <a:pt x="903383" y="22506"/>
                  </a:cubicBezTo>
                  <a:cubicBezTo>
                    <a:pt x="894011" y="18757"/>
                    <a:pt x="883743" y="17817"/>
                    <a:pt x="874005" y="15161"/>
                  </a:cubicBezTo>
                  <a:cubicBezTo>
                    <a:pt x="844402" y="7087"/>
                    <a:pt x="889943" y="14484"/>
                    <a:pt x="829937" y="7817"/>
                  </a:cubicBezTo>
                  <a:cubicBezTo>
                    <a:pt x="780836" y="-4461"/>
                    <a:pt x="802080" y="-573"/>
                    <a:pt x="701407" y="7817"/>
                  </a:cubicBezTo>
                  <a:cubicBezTo>
                    <a:pt x="680349" y="9572"/>
                    <a:pt x="659699" y="14690"/>
                    <a:pt x="638978" y="18834"/>
                  </a:cubicBezTo>
                  <a:cubicBezTo>
                    <a:pt x="620179" y="22594"/>
                    <a:pt x="601805" y="26359"/>
                    <a:pt x="583894" y="33523"/>
                  </a:cubicBezTo>
                  <a:cubicBezTo>
                    <a:pt x="578811" y="35556"/>
                    <a:pt x="574220" y="38673"/>
                    <a:pt x="569205" y="40867"/>
                  </a:cubicBezTo>
                  <a:cubicBezTo>
                    <a:pt x="554626" y="47245"/>
                    <a:pt x="539866" y="53204"/>
                    <a:pt x="525137" y="59229"/>
                  </a:cubicBezTo>
                  <a:cubicBezTo>
                    <a:pt x="512935" y="64221"/>
                    <a:pt x="501205" y="70721"/>
                    <a:pt x="488415" y="73918"/>
                  </a:cubicBezTo>
                  <a:cubicBezTo>
                    <a:pt x="467670" y="79104"/>
                    <a:pt x="478674" y="76600"/>
                    <a:pt x="455364" y="81262"/>
                  </a:cubicBezTo>
                  <a:lnTo>
                    <a:pt x="411296" y="99624"/>
                  </a:lnTo>
                  <a:cubicBezTo>
                    <a:pt x="402704" y="103242"/>
                    <a:pt x="394434" y="107693"/>
                    <a:pt x="385590" y="110641"/>
                  </a:cubicBezTo>
                  <a:cubicBezTo>
                    <a:pt x="378246" y="113089"/>
                    <a:pt x="370972" y="115760"/>
                    <a:pt x="363557" y="117985"/>
                  </a:cubicBezTo>
                  <a:cubicBezTo>
                    <a:pt x="358723" y="119435"/>
                    <a:pt x="353554" y="119784"/>
                    <a:pt x="348868" y="121658"/>
                  </a:cubicBezTo>
                  <a:cubicBezTo>
                    <a:pt x="341244" y="124708"/>
                    <a:pt x="334498" y="129726"/>
                    <a:pt x="326834" y="132674"/>
                  </a:cubicBezTo>
                  <a:cubicBezTo>
                    <a:pt x="318516" y="135873"/>
                    <a:pt x="309582" y="137201"/>
                    <a:pt x="301128" y="140019"/>
                  </a:cubicBezTo>
                  <a:cubicBezTo>
                    <a:pt x="279526" y="147220"/>
                    <a:pt x="283202" y="148394"/>
                    <a:pt x="260733" y="158380"/>
                  </a:cubicBezTo>
                  <a:cubicBezTo>
                    <a:pt x="246191" y="164843"/>
                    <a:pt x="231762" y="171710"/>
                    <a:pt x="216665" y="176742"/>
                  </a:cubicBezTo>
                  <a:cubicBezTo>
                    <a:pt x="198304" y="182862"/>
                    <a:pt x="178892" y="186447"/>
                    <a:pt x="161581" y="195103"/>
                  </a:cubicBezTo>
                  <a:cubicBezTo>
                    <a:pt x="156685" y="197551"/>
                    <a:pt x="152037" y="200577"/>
                    <a:pt x="146892" y="202448"/>
                  </a:cubicBezTo>
                  <a:cubicBezTo>
                    <a:pt x="138517" y="205494"/>
                    <a:pt x="129640" y="206975"/>
                    <a:pt x="121186" y="209793"/>
                  </a:cubicBezTo>
                  <a:cubicBezTo>
                    <a:pt x="85540" y="221675"/>
                    <a:pt x="118869" y="211079"/>
                    <a:pt x="88135" y="228154"/>
                  </a:cubicBezTo>
                  <a:cubicBezTo>
                    <a:pt x="82373" y="231355"/>
                    <a:pt x="75798" y="232822"/>
                    <a:pt x="69774" y="235499"/>
                  </a:cubicBezTo>
                  <a:cubicBezTo>
                    <a:pt x="64771" y="237722"/>
                    <a:pt x="60167" y="240810"/>
                    <a:pt x="55084" y="242843"/>
                  </a:cubicBezTo>
                  <a:cubicBezTo>
                    <a:pt x="47896" y="245718"/>
                    <a:pt x="40562" y="248310"/>
                    <a:pt x="33051" y="250188"/>
                  </a:cubicBezTo>
                  <a:cubicBezTo>
                    <a:pt x="28155" y="251412"/>
                    <a:pt x="22876" y="251603"/>
                    <a:pt x="18362" y="253860"/>
                  </a:cubicBezTo>
                  <a:cubicBezTo>
                    <a:pt x="17267" y="254407"/>
                    <a:pt x="0" y="245291"/>
                    <a:pt x="0" y="246515"/>
                  </a:cubicBezTo>
                  <a:close/>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53" name="자유형: 도형 1052">
              <a:extLst>
                <a:ext uri="{FF2B5EF4-FFF2-40B4-BE49-F238E27FC236}">
                  <a16:creationId xmlns:a16="http://schemas.microsoft.com/office/drawing/2014/main" xmlns="" id="{483E27E9-3B44-43DF-A16E-344D79810827}"/>
                </a:ext>
              </a:extLst>
            </p:cNvPr>
            <p:cNvSpPr/>
            <p:nvPr/>
          </p:nvSpPr>
          <p:spPr>
            <a:xfrm>
              <a:off x="17733326" y="24931607"/>
              <a:ext cx="1322182" cy="361408"/>
            </a:xfrm>
            <a:custGeom>
              <a:avLst/>
              <a:gdLst>
                <a:gd name="connsiteX0" fmla="*/ 158 w 1322182"/>
                <a:gd name="connsiteY0" fmla="*/ 271750 h 334178"/>
                <a:gd name="connsiteX1" fmla="*/ 18520 w 1322182"/>
                <a:gd name="connsiteY1" fmla="*/ 279094 h 334178"/>
                <a:gd name="connsiteX2" fmla="*/ 51570 w 1322182"/>
                <a:gd name="connsiteY2" fmla="*/ 308472 h 334178"/>
                <a:gd name="connsiteX3" fmla="*/ 84621 w 1322182"/>
                <a:gd name="connsiteY3" fmla="*/ 334178 h 334178"/>
                <a:gd name="connsiteX4" fmla="*/ 128688 w 1322182"/>
                <a:gd name="connsiteY4" fmla="*/ 308472 h 334178"/>
                <a:gd name="connsiteX5" fmla="*/ 172756 w 1322182"/>
                <a:gd name="connsiteY5" fmla="*/ 271750 h 334178"/>
                <a:gd name="connsiteX6" fmla="*/ 198462 w 1322182"/>
                <a:gd name="connsiteY6" fmla="*/ 257060 h 334178"/>
                <a:gd name="connsiteX7" fmla="*/ 216823 w 1322182"/>
                <a:gd name="connsiteY7" fmla="*/ 242371 h 334178"/>
                <a:gd name="connsiteX8" fmla="*/ 242529 w 1322182"/>
                <a:gd name="connsiteY8" fmla="*/ 231354 h 334178"/>
                <a:gd name="connsiteX9" fmla="*/ 282925 w 1322182"/>
                <a:gd name="connsiteY9" fmla="*/ 209321 h 334178"/>
                <a:gd name="connsiteX10" fmla="*/ 334337 w 1322182"/>
                <a:gd name="connsiteY10" fmla="*/ 187287 h 334178"/>
                <a:gd name="connsiteX11" fmla="*/ 356370 w 1322182"/>
                <a:gd name="connsiteY11" fmla="*/ 176270 h 334178"/>
                <a:gd name="connsiteX12" fmla="*/ 404110 w 1322182"/>
                <a:gd name="connsiteY12" fmla="*/ 157909 h 334178"/>
                <a:gd name="connsiteX13" fmla="*/ 426144 w 1322182"/>
                <a:gd name="connsiteY13" fmla="*/ 146892 h 334178"/>
                <a:gd name="connsiteX14" fmla="*/ 444505 w 1322182"/>
                <a:gd name="connsiteY14" fmla="*/ 135875 h 334178"/>
                <a:gd name="connsiteX15" fmla="*/ 462867 w 1322182"/>
                <a:gd name="connsiteY15" fmla="*/ 132203 h 334178"/>
                <a:gd name="connsiteX16" fmla="*/ 510607 w 1322182"/>
                <a:gd name="connsiteY16" fmla="*/ 110169 h 334178"/>
                <a:gd name="connsiteX17" fmla="*/ 528968 w 1322182"/>
                <a:gd name="connsiteY17" fmla="*/ 106497 h 334178"/>
                <a:gd name="connsiteX18" fmla="*/ 547329 w 1322182"/>
                <a:gd name="connsiteY18" fmla="*/ 99152 h 334178"/>
                <a:gd name="connsiteX19" fmla="*/ 580380 w 1322182"/>
                <a:gd name="connsiteY19" fmla="*/ 91807 h 334178"/>
                <a:gd name="connsiteX20" fmla="*/ 602414 w 1322182"/>
                <a:gd name="connsiteY20" fmla="*/ 80790 h 334178"/>
                <a:gd name="connsiteX21" fmla="*/ 690549 w 1322182"/>
                <a:gd name="connsiteY21" fmla="*/ 69774 h 334178"/>
                <a:gd name="connsiteX22" fmla="*/ 826423 w 1322182"/>
                <a:gd name="connsiteY22" fmla="*/ 77118 h 334178"/>
                <a:gd name="connsiteX23" fmla="*/ 855802 w 1322182"/>
                <a:gd name="connsiteY23" fmla="*/ 84463 h 334178"/>
                <a:gd name="connsiteX24" fmla="*/ 918231 w 1322182"/>
                <a:gd name="connsiteY24" fmla="*/ 95480 h 334178"/>
                <a:gd name="connsiteX25" fmla="*/ 965970 w 1322182"/>
                <a:gd name="connsiteY25" fmla="*/ 110169 h 334178"/>
                <a:gd name="connsiteX26" fmla="*/ 991676 w 1322182"/>
                <a:gd name="connsiteY26" fmla="*/ 117513 h 334178"/>
                <a:gd name="connsiteX27" fmla="*/ 1013710 w 1322182"/>
                <a:gd name="connsiteY27" fmla="*/ 124858 h 334178"/>
                <a:gd name="connsiteX28" fmla="*/ 1035744 w 1322182"/>
                <a:gd name="connsiteY28" fmla="*/ 128530 h 334178"/>
                <a:gd name="connsiteX29" fmla="*/ 1054105 w 1322182"/>
                <a:gd name="connsiteY29" fmla="*/ 132203 h 334178"/>
                <a:gd name="connsiteX30" fmla="*/ 1087156 w 1322182"/>
                <a:gd name="connsiteY30" fmla="*/ 139547 h 334178"/>
                <a:gd name="connsiteX31" fmla="*/ 1123879 w 1322182"/>
                <a:gd name="connsiteY31" fmla="*/ 143219 h 334178"/>
                <a:gd name="connsiteX32" fmla="*/ 1145913 w 1322182"/>
                <a:gd name="connsiteY32" fmla="*/ 150564 h 334178"/>
                <a:gd name="connsiteX33" fmla="*/ 1208341 w 1322182"/>
                <a:gd name="connsiteY33" fmla="*/ 157909 h 334178"/>
                <a:gd name="connsiteX34" fmla="*/ 1259754 w 1322182"/>
                <a:gd name="connsiteY34" fmla="*/ 168925 h 334178"/>
                <a:gd name="connsiteX35" fmla="*/ 1285460 w 1322182"/>
                <a:gd name="connsiteY35" fmla="*/ 161581 h 334178"/>
                <a:gd name="connsiteX36" fmla="*/ 1307493 w 1322182"/>
                <a:gd name="connsiteY36" fmla="*/ 128530 h 334178"/>
                <a:gd name="connsiteX37" fmla="*/ 1322182 w 1322182"/>
                <a:gd name="connsiteY37" fmla="*/ 99152 h 334178"/>
                <a:gd name="connsiteX38" fmla="*/ 1300149 w 1322182"/>
                <a:gd name="connsiteY38" fmla="*/ 84463 h 334178"/>
                <a:gd name="connsiteX39" fmla="*/ 1237720 w 1322182"/>
                <a:gd name="connsiteY39" fmla="*/ 73446 h 334178"/>
                <a:gd name="connsiteX40" fmla="*/ 1219358 w 1322182"/>
                <a:gd name="connsiteY40" fmla="*/ 69774 h 334178"/>
                <a:gd name="connsiteX41" fmla="*/ 1178963 w 1322182"/>
                <a:gd name="connsiteY41" fmla="*/ 66101 h 334178"/>
                <a:gd name="connsiteX42" fmla="*/ 1142240 w 1322182"/>
                <a:gd name="connsiteY42" fmla="*/ 58757 h 334178"/>
                <a:gd name="connsiteX43" fmla="*/ 1127551 w 1322182"/>
                <a:gd name="connsiteY43" fmla="*/ 55084 h 334178"/>
                <a:gd name="connsiteX44" fmla="*/ 1109190 w 1322182"/>
                <a:gd name="connsiteY44" fmla="*/ 51412 h 334178"/>
                <a:gd name="connsiteX45" fmla="*/ 1083484 w 1322182"/>
                <a:gd name="connsiteY45" fmla="*/ 44068 h 334178"/>
                <a:gd name="connsiteX46" fmla="*/ 1050433 w 1322182"/>
                <a:gd name="connsiteY46" fmla="*/ 36723 h 334178"/>
                <a:gd name="connsiteX47" fmla="*/ 1010038 w 1322182"/>
                <a:gd name="connsiteY47" fmla="*/ 25706 h 334178"/>
                <a:gd name="connsiteX48" fmla="*/ 991676 w 1322182"/>
                <a:gd name="connsiteY48" fmla="*/ 18362 h 334178"/>
                <a:gd name="connsiteX49" fmla="*/ 936592 w 1322182"/>
                <a:gd name="connsiteY49" fmla="*/ 7345 h 334178"/>
                <a:gd name="connsiteX50" fmla="*/ 896197 w 1322182"/>
                <a:gd name="connsiteY50" fmla="*/ 0 h 334178"/>
                <a:gd name="connsiteX51" fmla="*/ 551002 w 1322182"/>
                <a:gd name="connsiteY51" fmla="*/ 3672 h 334178"/>
                <a:gd name="connsiteX52" fmla="*/ 536313 w 1322182"/>
                <a:gd name="connsiteY52" fmla="*/ 7345 h 334178"/>
                <a:gd name="connsiteX53" fmla="*/ 448178 w 1322182"/>
                <a:gd name="connsiteY53" fmla="*/ 22034 h 334178"/>
                <a:gd name="connsiteX54" fmla="*/ 415127 w 1322182"/>
                <a:gd name="connsiteY54" fmla="*/ 36723 h 334178"/>
                <a:gd name="connsiteX55" fmla="*/ 400438 w 1322182"/>
                <a:gd name="connsiteY55" fmla="*/ 44068 h 334178"/>
                <a:gd name="connsiteX56" fmla="*/ 374732 w 1322182"/>
                <a:gd name="connsiteY56" fmla="*/ 51412 h 334178"/>
                <a:gd name="connsiteX57" fmla="*/ 345354 w 1322182"/>
                <a:gd name="connsiteY57" fmla="*/ 66101 h 334178"/>
                <a:gd name="connsiteX58" fmla="*/ 279252 w 1322182"/>
                <a:gd name="connsiteY58" fmla="*/ 91807 h 334178"/>
                <a:gd name="connsiteX59" fmla="*/ 260891 w 1322182"/>
                <a:gd name="connsiteY59" fmla="*/ 102824 h 334178"/>
                <a:gd name="connsiteX60" fmla="*/ 224168 w 1322182"/>
                <a:gd name="connsiteY60" fmla="*/ 121186 h 334178"/>
                <a:gd name="connsiteX61" fmla="*/ 202134 w 1322182"/>
                <a:gd name="connsiteY61" fmla="*/ 132203 h 334178"/>
                <a:gd name="connsiteX62" fmla="*/ 187445 w 1322182"/>
                <a:gd name="connsiteY62" fmla="*/ 143219 h 334178"/>
                <a:gd name="connsiteX63" fmla="*/ 143378 w 1322182"/>
                <a:gd name="connsiteY63" fmla="*/ 165253 h 334178"/>
                <a:gd name="connsiteX64" fmla="*/ 110327 w 1322182"/>
                <a:gd name="connsiteY64" fmla="*/ 187287 h 334178"/>
                <a:gd name="connsiteX65" fmla="*/ 80949 w 1322182"/>
                <a:gd name="connsiteY65" fmla="*/ 209321 h 334178"/>
                <a:gd name="connsiteX66" fmla="*/ 55243 w 1322182"/>
                <a:gd name="connsiteY66" fmla="*/ 224010 h 334178"/>
                <a:gd name="connsiteX67" fmla="*/ 29537 w 1322182"/>
                <a:gd name="connsiteY67" fmla="*/ 238699 h 334178"/>
                <a:gd name="connsiteX68" fmla="*/ 158 w 1322182"/>
                <a:gd name="connsiteY68" fmla="*/ 271750 h 33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22182" h="334178">
                  <a:moveTo>
                    <a:pt x="158" y="271750"/>
                  </a:moveTo>
                  <a:cubicBezTo>
                    <a:pt x="-1678" y="278482"/>
                    <a:pt x="12958" y="275555"/>
                    <a:pt x="18520" y="279094"/>
                  </a:cubicBezTo>
                  <a:cubicBezTo>
                    <a:pt x="59715" y="305308"/>
                    <a:pt x="25553" y="288236"/>
                    <a:pt x="51570" y="308472"/>
                  </a:cubicBezTo>
                  <a:cubicBezTo>
                    <a:pt x="91107" y="339223"/>
                    <a:pt x="59607" y="309166"/>
                    <a:pt x="84621" y="334178"/>
                  </a:cubicBezTo>
                  <a:cubicBezTo>
                    <a:pt x="99310" y="325609"/>
                    <a:pt x="114811" y="318301"/>
                    <a:pt x="128688" y="308472"/>
                  </a:cubicBezTo>
                  <a:cubicBezTo>
                    <a:pt x="144291" y="297420"/>
                    <a:pt x="156155" y="281237"/>
                    <a:pt x="172756" y="271750"/>
                  </a:cubicBezTo>
                  <a:cubicBezTo>
                    <a:pt x="181325" y="266853"/>
                    <a:pt x="190250" y="262535"/>
                    <a:pt x="198462" y="257060"/>
                  </a:cubicBezTo>
                  <a:cubicBezTo>
                    <a:pt x="204983" y="252712"/>
                    <a:pt x="210053" y="246320"/>
                    <a:pt x="216823" y="242371"/>
                  </a:cubicBezTo>
                  <a:cubicBezTo>
                    <a:pt x="224876" y="237674"/>
                    <a:pt x="234191" y="235523"/>
                    <a:pt x="242529" y="231354"/>
                  </a:cubicBezTo>
                  <a:cubicBezTo>
                    <a:pt x="256248" y="224495"/>
                    <a:pt x="269097" y="215958"/>
                    <a:pt x="282925" y="209321"/>
                  </a:cubicBezTo>
                  <a:cubicBezTo>
                    <a:pt x="299734" y="201253"/>
                    <a:pt x="317661" y="195626"/>
                    <a:pt x="334337" y="187287"/>
                  </a:cubicBezTo>
                  <a:cubicBezTo>
                    <a:pt x="341681" y="183615"/>
                    <a:pt x="348802" y="179456"/>
                    <a:pt x="356370" y="176270"/>
                  </a:cubicBezTo>
                  <a:cubicBezTo>
                    <a:pt x="372084" y="169654"/>
                    <a:pt x="388860" y="165534"/>
                    <a:pt x="404110" y="157909"/>
                  </a:cubicBezTo>
                  <a:cubicBezTo>
                    <a:pt x="411455" y="154237"/>
                    <a:pt x="418935" y="150824"/>
                    <a:pt x="426144" y="146892"/>
                  </a:cubicBezTo>
                  <a:cubicBezTo>
                    <a:pt x="432410" y="143474"/>
                    <a:pt x="437878" y="138526"/>
                    <a:pt x="444505" y="135875"/>
                  </a:cubicBezTo>
                  <a:cubicBezTo>
                    <a:pt x="450300" y="133557"/>
                    <a:pt x="456746" y="133427"/>
                    <a:pt x="462867" y="132203"/>
                  </a:cubicBezTo>
                  <a:cubicBezTo>
                    <a:pt x="474462" y="126405"/>
                    <a:pt x="496336" y="114450"/>
                    <a:pt x="510607" y="110169"/>
                  </a:cubicBezTo>
                  <a:cubicBezTo>
                    <a:pt x="516585" y="108376"/>
                    <a:pt x="522848" y="107721"/>
                    <a:pt x="528968" y="106497"/>
                  </a:cubicBezTo>
                  <a:cubicBezTo>
                    <a:pt x="535088" y="104049"/>
                    <a:pt x="541075" y="101237"/>
                    <a:pt x="547329" y="99152"/>
                  </a:cubicBezTo>
                  <a:cubicBezTo>
                    <a:pt x="555099" y="96562"/>
                    <a:pt x="573115" y="93260"/>
                    <a:pt x="580380" y="91807"/>
                  </a:cubicBezTo>
                  <a:cubicBezTo>
                    <a:pt x="587725" y="88135"/>
                    <a:pt x="594576" y="83239"/>
                    <a:pt x="602414" y="80790"/>
                  </a:cubicBezTo>
                  <a:cubicBezTo>
                    <a:pt x="630983" y="71862"/>
                    <a:pt x="661095" y="71878"/>
                    <a:pt x="690549" y="69774"/>
                  </a:cubicBezTo>
                  <a:cubicBezTo>
                    <a:pt x="718999" y="70722"/>
                    <a:pt x="785632" y="68960"/>
                    <a:pt x="826423" y="77118"/>
                  </a:cubicBezTo>
                  <a:cubicBezTo>
                    <a:pt x="836321" y="79098"/>
                    <a:pt x="845904" y="82483"/>
                    <a:pt x="855802" y="84463"/>
                  </a:cubicBezTo>
                  <a:cubicBezTo>
                    <a:pt x="876523" y="88607"/>
                    <a:pt x="897913" y="89675"/>
                    <a:pt x="918231" y="95480"/>
                  </a:cubicBezTo>
                  <a:cubicBezTo>
                    <a:pt x="992325" y="116648"/>
                    <a:pt x="899913" y="89844"/>
                    <a:pt x="965970" y="110169"/>
                  </a:cubicBezTo>
                  <a:cubicBezTo>
                    <a:pt x="974487" y="112790"/>
                    <a:pt x="983159" y="114892"/>
                    <a:pt x="991676" y="117513"/>
                  </a:cubicBezTo>
                  <a:cubicBezTo>
                    <a:pt x="999076" y="119790"/>
                    <a:pt x="1006199" y="122980"/>
                    <a:pt x="1013710" y="124858"/>
                  </a:cubicBezTo>
                  <a:cubicBezTo>
                    <a:pt x="1020934" y="126664"/>
                    <a:pt x="1028418" y="127198"/>
                    <a:pt x="1035744" y="128530"/>
                  </a:cubicBezTo>
                  <a:cubicBezTo>
                    <a:pt x="1041885" y="129647"/>
                    <a:pt x="1048002" y="130895"/>
                    <a:pt x="1054105" y="132203"/>
                  </a:cubicBezTo>
                  <a:cubicBezTo>
                    <a:pt x="1065140" y="134568"/>
                    <a:pt x="1076008" y="137787"/>
                    <a:pt x="1087156" y="139547"/>
                  </a:cubicBezTo>
                  <a:cubicBezTo>
                    <a:pt x="1099308" y="141465"/>
                    <a:pt x="1111638" y="141995"/>
                    <a:pt x="1123879" y="143219"/>
                  </a:cubicBezTo>
                  <a:cubicBezTo>
                    <a:pt x="1131224" y="145667"/>
                    <a:pt x="1138444" y="148527"/>
                    <a:pt x="1145913" y="150564"/>
                  </a:cubicBezTo>
                  <a:cubicBezTo>
                    <a:pt x="1166123" y="156076"/>
                    <a:pt x="1187820" y="156199"/>
                    <a:pt x="1208341" y="157909"/>
                  </a:cubicBezTo>
                  <a:cubicBezTo>
                    <a:pt x="1212629" y="158981"/>
                    <a:pt x="1251600" y="169552"/>
                    <a:pt x="1259754" y="168925"/>
                  </a:cubicBezTo>
                  <a:cubicBezTo>
                    <a:pt x="1268639" y="168242"/>
                    <a:pt x="1276891" y="164029"/>
                    <a:pt x="1285460" y="161581"/>
                  </a:cubicBezTo>
                  <a:cubicBezTo>
                    <a:pt x="1292804" y="150564"/>
                    <a:pt x="1301572" y="140373"/>
                    <a:pt x="1307493" y="128530"/>
                  </a:cubicBezTo>
                  <a:lnTo>
                    <a:pt x="1322182" y="99152"/>
                  </a:lnTo>
                  <a:cubicBezTo>
                    <a:pt x="1314838" y="94256"/>
                    <a:pt x="1308262" y="87940"/>
                    <a:pt x="1300149" y="84463"/>
                  </a:cubicBezTo>
                  <a:cubicBezTo>
                    <a:pt x="1280739" y="76144"/>
                    <a:pt x="1258048" y="76350"/>
                    <a:pt x="1237720" y="73446"/>
                  </a:cubicBezTo>
                  <a:cubicBezTo>
                    <a:pt x="1231541" y="72563"/>
                    <a:pt x="1225552" y="70548"/>
                    <a:pt x="1219358" y="69774"/>
                  </a:cubicBezTo>
                  <a:cubicBezTo>
                    <a:pt x="1205942" y="68097"/>
                    <a:pt x="1192428" y="67325"/>
                    <a:pt x="1178963" y="66101"/>
                  </a:cubicBezTo>
                  <a:lnTo>
                    <a:pt x="1142240" y="58757"/>
                  </a:lnTo>
                  <a:cubicBezTo>
                    <a:pt x="1137305" y="57699"/>
                    <a:pt x="1132478" y="56179"/>
                    <a:pt x="1127551" y="55084"/>
                  </a:cubicBezTo>
                  <a:cubicBezTo>
                    <a:pt x="1121458" y="53730"/>
                    <a:pt x="1115245" y="52926"/>
                    <a:pt x="1109190" y="51412"/>
                  </a:cubicBezTo>
                  <a:cubicBezTo>
                    <a:pt x="1100545" y="49251"/>
                    <a:pt x="1092129" y="46229"/>
                    <a:pt x="1083484" y="44068"/>
                  </a:cubicBezTo>
                  <a:cubicBezTo>
                    <a:pt x="1072535" y="41331"/>
                    <a:pt x="1061284" y="39824"/>
                    <a:pt x="1050433" y="36723"/>
                  </a:cubicBezTo>
                  <a:cubicBezTo>
                    <a:pt x="1000898" y="22569"/>
                    <a:pt x="1065978" y="35028"/>
                    <a:pt x="1010038" y="25706"/>
                  </a:cubicBezTo>
                  <a:cubicBezTo>
                    <a:pt x="1003917" y="23258"/>
                    <a:pt x="998014" y="20173"/>
                    <a:pt x="991676" y="18362"/>
                  </a:cubicBezTo>
                  <a:cubicBezTo>
                    <a:pt x="961652" y="9784"/>
                    <a:pt x="962966" y="12620"/>
                    <a:pt x="936592" y="7345"/>
                  </a:cubicBezTo>
                  <a:cubicBezTo>
                    <a:pt x="893297" y="-1314"/>
                    <a:pt x="961557" y="9336"/>
                    <a:pt x="896197" y="0"/>
                  </a:cubicBezTo>
                  <a:lnTo>
                    <a:pt x="551002" y="3672"/>
                  </a:lnTo>
                  <a:cubicBezTo>
                    <a:pt x="545956" y="3775"/>
                    <a:pt x="541271" y="6401"/>
                    <a:pt x="536313" y="7345"/>
                  </a:cubicBezTo>
                  <a:cubicBezTo>
                    <a:pt x="486233" y="16885"/>
                    <a:pt x="486253" y="16595"/>
                    <a:pt x="448178" y="22034"/>
                  </a:cubicBezTo>
                  <a:lnTo>
                    <a:pt x="415127" y="36723"/>
                  </a:lnTo>
                  <a:cubicBezTo>
                    <a:pt x="410157" y="39017"/>
                    <a:pt x="405583" y="42197"/>
                    <a:pt x="400438" y="44068"/>
                  </a:cubicBezTo>
                  <a:cubicBezTo>
                    <a:pt x="392063" y="47113"/>
                    <a:pt x="383006" y="48102"/>
                    <a:pt x="374732" y="51412"/>
                  </a:cubicBezTo>
                  <a:cubicBezTo>
                    <a:pt x="364567" y="55478"/>
                    <a:pt x="355437" y="61835"/>
                    <a:pt x="345354" y="66101"/>
                  </a:cubicBezTo>
                  <a:cubicBezTo>
                    <a:pt x="323581" y="75313"/>
                    <a:pt x="299524" y="79643"/>
                    <a:pt x="279252" y="91807"/>
                  </a:cubicBezTo>
                  <a:cubicBezTo>
                    <a:pt x="273132" y="95479"/>
                    <a:pt x="267189" y="99465"/>
                    <a:pt x="260891" y="102824"/>
                  </a:cubicBezTo>
                  <a:cubicBezTo>
                    <a:pt x="248815" y="109265"/>
                    <a:pt x="236409" y="115065"/>
                    <a:pt x="224168" y="121186"/>
                  </a:cubicBezTo>
                  <a:cubicBezTo>
                    <a:pt x="216823" y="124858"/>
                    <a:pt x="208703" y="127276"/>
                    <a:pt x="202134" y="132203"/>
                  </a:cubicBezTo>
                  <a:cubicBezTo>
                    <a:pt x="197238" y="135875"/>
                    <a:pt x="192779" y="140218"/>
                    <a:pt x="187445" y="143219"/>
                  </a:cubicBezTo>
                  <a:cubicBezTo>
                    <a:pt x="173131" y="151270"/>
                    <a:pt x="156517" y="155400"/>
                    <a:pt x="143378" y="165253"/>
                  </a:cubicBezTo>
                  <a:cubicBezTo>
                    <a:pt x="90555" y="204868"/>
                    <a:pt x="171746" y="144765"/>
                    <a:pt x="110327" y="187287"/>
                  </a:cubicBezTo>
                  <a:cubicBezTo>
                    <a:pt x="100263" y="194255"/>
                    <a:pt x="91134" y="202531"/>
                    <a:pt x="80949" y="209321"/>
                  </a:cubicBezTo>
                  <a:cubicBezTo>
                    <a:pt x="72738" y="214795"/>
                    <a:pt x="63706" y="218933"/>
                    <a:pt x="55243" y="224010"/>
                  </a:cubicBezTo>
                  <a:cubicBezTo>
                    <a:pt x="29290" y="239581"/>
                    <a:pt x="61050" y="222941"/>
                    <a:pt x="29537" y="238699"/>
                  </a:cubicBezTo>
                  <a:cubicBezTo>
                    <a:pt x="20271" y="252597"/>
                    <a:pt x="1994" y="265018"/>
                    <a:pt x="158" y="271750"/>
                  </a:cubicBezTo>
                  <a:close/>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0" name="자유형: 도형 1059">
              <a:extLst>
                <a:ext uri="{FF2B5EF4-FFF2-40B4-BE49-F238E27FC236}">
                  <a16:creationId xmlns:a16="http://schemas.microsoft.com/office/drawing/2014/main" xmlns="" id="{1E099B81-F210-A94B-B3F6-0270D8FCD083}"/>
                </a:ext>
              </a:extLst>
            </p:cNvPr>
            <p:cNvSpPr/>
            <p:nvPr/>
          </p:nvSpPr>
          <p:spPr>
            <a:xfrm>
              <a:off x="17920434" y="26064196"/>
              <a:ext cx="980838" cy="227682"/>
            </a:xfrm>
            <a:custGeom>
              <a:avLst/>
              <a:gdLst>
                <a:gd name="connsiteX0" fmla="*/ 337 w 980838"/>
                <a:gd name="connsiteY0" fmla="*/ 135875 h 227682"/>
                <a:gd name="connsiteX1" fmla="*/ 51749 w 980838"/>
                <a:gd name="connsiteY1" fmla="*/ 106497 h 227682"/>
                <a:gd name="connsiteX2" fmla="*/ 77455 w 980838"/>
                <a:gd name="connsiteY2" fmla="*/ 95480 h 227682"/>
                <a:gd name="connsiteX3" fmla="*/ 136212 w 980838"/>
                <a:gd name="connsiteY3" fmla="*/ 77118 h 227682"/>
                <a:gd name="connsiteX4" fmla="*/ 169262 w 980838"/>
                <a:gd name="connsiteY4" fmla="*/ 66101 h 227682"/>
                <a:gd name="connsiteX5" fmla="*/ 198641 w 980838"/>
                <a:gd name="connsiteY5" fmla="*/ 62429 h 227682"/>
                <a:gd name="connsiteX6" fmla="*/ 235364 w 980838"/>
                <a:gd name="connsiteY6" fmla="*/ 55084 h 227682"/>
                <a:gd name="connsiteX7" fmla="*/ 261070 w 980838"/>
                <a:gd name="connsiteY7" fmla="*/ 47740 h 227682"/>
                <a:gd name="connsiteX8" fmla="*/ 330843 w 980838"/>
                <a:gd name="connsiteY8" fmla="*/ 33051 h 227682"/>
                <a:gd name="connsiteX9" fmla="*/ 349205 w 980838"/>
                <a:gd name="connsiteY9" fmla="*/ 25706 h 227682"/>
                <a:gd name="connsiteX10" fmla="*/ 389600 w 980838"/>
                <a:gd name="connsiteY10" fmla="*/ 22034 h 227682"/>
                <a:gd name="connsiteX11" fmla="*/ 422650 w 980838"/>
                <a:gd name="connsiteY11" fmla="*/ 14689 h 227682"/>
                <a:gd name="connsiteX12" fmla="*/ 510785 w 980838"/>
                <a:gd name="connsiteY12" fmla="*/ 3672 h 227682"/>
                <a:gd name="connsiteX13" fmla="*/ 602593 w 980838"/>
                <a:gd name="connsiteY13" fmla="*/ 0 h 227682"/>
                <a:gd name="connsiteX14" fmla="*/ 866997 w 980838"/>
                <a:gd name="connsiteY14" fmla="*/ 11017 h 227682"/>
                <a:gd name="connsiteX15" fmla="*/ 933099 w 980838"/>
                <a:gd name="connsiteY15" fmla="*/ 22034 h 227682"/>
                <a:gd name="connsiteX16" fmla="*/ 951460 w 980838"/>
                <a:gd name="connsiteY16" fmla="*/ 29378 h 227682"/>
                <a:gd name="connsiteX17" fmla="*/ 980838 w 980838"/>
                <a:gd name="connsiteY17" fmla="*/ 36723 h 227682"/>
                <a:gd name="connsiteX18" fmla="*/ 973494 w 980838"/>
                <a:gd name="connsiteY18" fmla="*/ 110169 h 227682"/>
                <a:gd name="connsiteX19" fmla="*/ 966149 w 980838"/>
                <a:gd name="connsiteY19" fmla="*/ 146892 h 227682"/>
                <a:gd name="connsiteX20" fmla="*/ 962477 w 980838"/>
                <a:gd name="connsiteY20" fmla="*/ 172598 h 227682"/>
                <a:gd name="connsiteX21" fmla="*/ 958805 w 980838"/>
                <a:gd name="connsiteY21" fmla="*/ 183615 h 227682"/>
                <a:gd name="connsiteX22" fmla="*/ 955132 w 980838"/>
                <a:gd name="connsiteY22" fmla="*/ 198304 h 227682"/>
                <a:gd name="connsiteX23" fmla="*/ 951460 w 980838"/>
                <a:gd name="connsiteY23" fmla="*/ 216665 h 227682"/>
                <a:gd name="connsiteX24" fmla="*/ 914737 w 980838"/>
                <a:gd name="connsiteY24" fmla="*/ 227682 h 227682"/>
                <a:gd name="connsiteX25" fmla="*/ 889031 w 980838"/>
                <a:gd name="connsiteY25" fmla="*/ 212993 h 227682"/>
                <a:gd name="connsiteX26" fmla="*/ 874342 w 980838"/>
                <a:gd name="connsiteY26" fmla="*/ 205648 h 227682"/>
                <a:gd name="connsiteX27" fmla="*/ 800896 w 980838"/>
                <a:gd name="connsiteY27" fmla="*/ 187287 h 227682"/>
                <a:gd name="connsiteX28" fmla="*/ 786207 w 980838"/>
                <a:gd name="connsiteY28" fmla="*/ 176270 h 227682"/>
                <a:gd name="connsiteX29" fmla="*/ 764173 w 980838"/>
                <a:gd name="connsiteY29" fmla="*/ 172598 h 227682"/>
                <a:gd name="connsiteX30" fmla="*/ 745812 w 980838"/>
                <a:gd name="connsiteY30" fmla="*/ 168925 h 227682"/>
                <a:gd name="connsiteX31" fmla="*/ 727450 w 980838"/>
                <a:gd name="connsiteY31" fmla="*/ 161581 h 227682"/>
                <a:gd name="connsiteX32" fmla="*/ 690727 w 980838"/>
                <a:gd name="connsiteY32" fmla="*/ 154236 h 227682"/>
                <a:gd name="connsiteX33" fmla="*/ 628299 w 980838"/>
                <a:gd name="connsiteY33" fmla="*/ 146892 h 227682"/>
                <a:gd name="connsiteX34" fmla="*/ 532819 w 980838"/>
                <a:gd name="connsiteY34" fmla="*/ 132203 h 227682"/>
                <a:gd name="connsiteX35" fmla="*/ 360221 w 980838"/>
                <a:gd name="connsiteY35" fmla="*/ 124858 h 227682"/>
                <a:gd name="connsiteX36" fmla="*/ 198641 w 980838"/>
                <a:gd name="connsiteY36" fmla="*/ 132203 h 227682"/>
                <a:gd name="connsiteX37" fmla="*/ 77455 w 980838"/>
                <a:gd name="connsiteY37" fmla="*/ 128530 h 227682"/>
                <a:gd name="connsiteX38" fmla="*/ 337 w 980838"/>
                <a:gd name="connsiteY38" fmla="*/ 135875 h 22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0838" h="227682">
                  <a:moveTo>
                    <a:pt x="337" y="135875"/>
                  </a:moveTo>
                  <a:cubicBezTo>
                    <a:pt x="-3947" y="132203"/>
                    <a:pt x="33607" y="114272"/>
                    <a:pt x="51749" y="106497"/>
                  </a:cubicBezTo>
                  <a:cubicBezTo>
                    <a:pt x="60318" y="102825"/>
                    <a:pt x="68754" y="98827"/>
                    <a:pt x="77455" y="95480"/>
                  </a:cubicBezTo>
                  <a:cubicBezTo>
                    <a:pt x="92301" y="89770"/>
                    <a:pt x="123952" y="80990"/>
                    <a:pt x="136212" y="77118"/>
                  </a:cubicBezTo>
                  <a:cubicBezTo>
                    <a:pt x="147286" y="73621"/>
                    <a:pt x="157958" y="68761"/>
                    <a:pt x="169262" y="66101"/>
                  </a:cubicBezTo>
                  <a:cubicBezTo>
                    <a:pt x="178869" y="63841"/>
                    <a:pt x="188906" y="64051"/>
                    <a:pt x="198641" y="62429"/>
                  </a:cubicBezTo>
                  <a:cubicBezTo>
                    <a:pt x="210955" y="60377"/>
                    <a:pt x="223212" y="57943"/>
                    <a:pt x="235364" y="55084"/>
                  </a:cubicBezTo>
                  <a:cubicBezTo>
                    <a:pt x="244039" y="53043"/>
                    <a:pt x="252395" y="49781"/>
                    <a:pt x="261070" y="47740"/>
                  </a:cubicBezTo>
                  <a:cubicBezTo>
                    <a:pt x="279277" y="43456"/>
                    <a:pt x="312350" y="38335"/>
                    <a:pt x="330843" y="33051"/>
                  </a:cubicBezTo>
                  <a:cubicBezTo>
                    <a:pt x="337182" y="31240"/>
                    <a:pt x="342726" y="26921"/>
                    <a:pt x="349205" y="25706"/>
                  </a:cubicBezTo>
                  <a:cubicBezTo>
                    <a:pt x="362494" y="23214"/>
                    <a:pt x="376135" y="23258"/>
                    <a:pt x="389600" y="22034"/>
                  </a:cubicBezTo>
                  <a:cubicBezTo>
                    <a:pt x="400617" y="19586"/>
                    <a:pt x="411584" y="16902"/>
                    <a:pt x="422650" y="14689"/>
                  </a:cubicBezTo>
                  <a:cubicBezTo>
                    <a:pt x="446428" y="9933"/>
                    <a:pt x="497200" y="4215"/>
                    <a:pt x="510785" y="3672"/>
                  </a:cubicBezTo>
                  <a:lnTo>
                    <a:pt x="602593" y="0"/>
                  </a:lnTo>
                  <a:cubicBezTo>
                    <a:pt x="725321" y="2557"/>
                    <a:pt x="761939" y="-341"/>
                    <a:pt x="866997" y="11017"/>
                  </a:cubicBezTo>
                  <a:cubicBezTo>
                    <a:pt x="894064" y="13943"/>
                    <a:pt x="909355" y="17286"/>
                    <a:pt x="933099" y="22034"/>
                  </a:cubicBezTo>
                  <a:cubicBezTo>
                    <a:pt x="939219" y="24482"/>
                    <a:pt x="945160" y="27439"/>
                    <a:pt x="951460" y="29378"/>
                  </a:cubicBezTo>
                  <a:cubicBezTo>
                    <a:pt x="961108" y="32347"/>
                    <a:pt x="980838" y="36723"/>
                    <a:pt x="980838" y="36723"/>
                  </a:cubicBezTo>
                  <a:cubicBezTo>
                    <a:pt x="978390" y="61205"/>
                    <a:pt x="976211" y="85715"/>
                    <a:pt x="973494" y="110169"/>
                  </a:cubicBezTo>
                  <a:cubicBezTo>
                    <a:pt x="970681" y="135483"/>
                    <a:pt x="971928" y="129552"/>
                    <a:pt x="966149" y="146892"/>
                  </a:cubicBezTo>
                  <a:cubicBezTo>
                    <a:pt x="964925" y="155461"/>
                    <a:pt x="964174" y="164110"/>
                    <a:pt x="962477" y="172598"/>
                  </a:cubicBezTo>
                  <a:cubicBezTo>
                    <a:pt x="961718" y="176394"/>
                    <a:pt x="959868" y="179893"/>
                    <a:pt x="958805" y="183615"/>
                  </a:cubicBezTo>
                  <a:cubicBezTo>
                    <a:pt x="957418" y="188468"/>
                    <a:pt x="956227" y="193377"/>
                    <a:pt x="955132" y="198304"/>
                  </a:cubicBezTo>
                  <a:cubicBezTo>
                    <a:pt x="953778" y="204397"/>
                    <a:pt x="954557" y="211246"/>
                    <a:pt x="951460" y="216665"/>
                  </a:cubicBezTo>
                  <a:cubicBezTo>
                    <a:pt x="945522" y="227057"/>
                    <a:pt x="920729" y="226826"/>
                    <a:pt x="914737" y="227682"/>
                  </a:cubicBezTo>
                  <a:cubicBezTo>
                    <a:pt x="906168" y="222786"/>
                    <a:pt x="897695" y="217719"/>
                    <a:pt x="889031" y="212993"/>
                  </a:cubicBezTo>
                  <a:cubicBezTo>
                    <a:pt x="884225" y="210372"/>
                    <a:pt x="879597" y="207181"/>
                    <a:pt x="874342" y="205648"/>
                  </a:cubicBezTo>
                  <a:cubicBezTo>
                    <a:pt x="850116" y="198582"/>
                    <a:pt x="800896" y="187287"/>
                    <a:pt x="800896" y="187287"/>
                  </a:cubicBezTo>
                  <a:cubicBezTo>
                    <a:pt x="796000" y="183615"/>
                    <a:pt x="791890" y="178543"/>
                    <a:pt x="786207" y="176270"/>
                  </a:cubicBezTo>
                  <a:cubicBezTo>
                    <a:pt x="779294" y="173505"/>
                    <a:pt x="771499" y="173930"/>
                    <a:pt x="764173" y="172598"/>
                  </a:cubicBezTo>
                  <a:cubicBezTo>
                    <a:pt x="758032" y="171481"/>
                    <a:pt x="751790" y="170719"/>
                    <a:pt x="745812" y="168925"/>
                  </a:cubicBezTo>
                  <a:cubicBezTo>
                    <a:pt x="739498" y="167031"/>
                    <a:pt x="733819" y="163279"/>
                    <a:pt x="727450" y="161581"/>
                  </a:cubicBezTo>
                  <a:cubicBezTo>
                    <a:pt x="715388" y="158365"/>
                    <a:pt x="703085" y="156001"/>
                    <a:pt x="690727" y="154236"/>
                  </a:cubicBezTo>
                  <a:cubicBezTo>
                    <a:pt x="652843" y="148824"/>
                    <a:pt x="673634" y="151425"/>
                    <a:pt x="628299" y="146892"/>
                  </a:cubicBezTo>
                  <a:cubicBezTo>
                    <a:pt x="596750" y="140581"/>
                    <a:pt x="564963" y="134584"/>
                    <a:pt x="532819" y="132203"/>
                  </a:cubicBezTo>
                  <a:cubicBezTo>
                    <a:pt x="478734" y="128196"/>
                    <a:pt x="412347" y="126655"/>
                    <a:pt x="360221" y="124858"/>
                  </a:cubicBezTo>
                  <a:cubicBezTo>
                    <a:pt x="306361" y="127306"/>
                    <a:pt x="252552" y="131503"/>
                    <a:pt x="198641" y="132203"/>
                  </a:cubicBezTo>
                  <a:cubicBezTo>
                    <a:pt x="158231" y="132728"/>
                    <a:pt x="117862" y="129252"/>
                    <a:pt x="77455" y="128530"/>
                  </a:cubicBezTo>
                  <a:cubicBezTo>
                    <a:pt x="49305" y="128027"/>
                    <a:pt x="4621" y="139547"/>
                    <a:pt x="337" y="135875"/>
                  </a:cubicBezTo>
                  <a:close/>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2" name="직사각형 1061">
              <a:extLst>
                <a:ext uri="{FF2B5EF4-FFF2-40B4-BE49-F238E27FC236}">
                  <a16:creationId xmlns:a16="http://schemas.microsoft.com/office/drawing/2014/main" xmlns="" id="{A873A4D3-40CE-8E25-75AE-EB041A53EAFD}"/>
                </a:ext>
              </a:extLst>
            </p:cNvPr>
            <p:cNvSpPr/>
            <p:nvPr/>
          </p:nvSpPr>
          <p:spPr>
            <a:xfrm>
              <a:off x="22056858" y="23687471"/>
              <a:ext cx="685974" cy="685974"/>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000" dirty="0" err="1">
                  <a:latin typeface="Arial" panose="020B0604020202020204" pitchFamily="34" charset="0"/>
                  <a:cs typeface="Arial" panose="020B0604020202020204" pitchFamily="34" charset="0"/>
                </a:rPr>
                <a:t>NAcSh</a:t>
              </a:r>
              <a:endParaRPr lang="ko-KR" altLang="en-US" sz="1000" dirty="0">
                <a:latin typeface="Arial" panose="020B0604020202020204" pitchFamily="34" charset="0"/>
                <a:cs typeface="Arial" panose="020B0604020202020204" pitchFamily="34" charset="0"/>
              </a:endParaRPr>
            </a:p>
          </p:txBody>
        </p:sp>
        <p:sp>
          <p:nvSpPr>
            <p:cNvPr id="1063" name="직사각형 1062">
              <a:extLst>
                <a:ext uri="{FF2B5EF4-FFF2-40B4-BE49-F238E27FC236}">
                  <a16:creationId xmlns:a16="http://schemas.microsoft.com/office/drawing/2014/main" xmlns="" id="{DB059E6E-67CF-F4F3-3091-10062A6B5988}"/>
                </a:ext>
              </a:extLst>
            </p:cNvPr>
            <p:cNvSpPr/>
            <p:nvPr/>
          </p:nvSpPr>
          <p:spPr>
            <a:xfrm>
              <a:off x="24073233" y="23669269"/>
              <a:ext cx="685974" cy="685974"/>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000" dirty="0" err="1">
                  <a:latin typeface="Arial" panose="020B0604020202020204" pitchFamily="34" charset="0"/>
                  <a:cs typeface="Arial" panose="020B0604020202020204" pitchFamily="34" charset="0"/>
                </a:rPr>
                <a:t>NAcSh</a:t>
              </a:r>
              <a:endParaRPr lang="ko-KR" altLang="en-US" sz="1000" dirty="0">
                <a:latin typeface="Arial" panose="020B0604020202020204" pitchFamily="34" charset="0"/>
                <a:cs typeface="Arial" panose="020B0604020202020204" pitchFamily="34" charset="0"/>
              </a:endParaRPr>
            </a:p>
          </p:txBody>
        </p:sp>
        <p:sp>
          <p:nvSpPr>
            <p:cNvPr id="1064" name="자유형: 도형 1063">
              <a:extLst>
                <a:ext uri="{FF2B5EF4-FFF2-40B4-BE49-F238E27FC236}">
                  <a16:creationId xmlns:a16="http://schemas.microsoft.com/office/drawing/2014/main" xmlns="" id="{B65ACA92-6027-639A-9EF5-E72B55E543E6}"/>
                </a:ext>
              </a:extLst>
            </p:cNvPr>
            <p:cNvSpPr/>
            <p:nvPr/>
          </p:nvSpPr>
          <p:spPr>
            <a:xfrm>
              <a:off x="21079047" y="24700944"/>
              <a:ext cx="786809" cy="914400"/>
            </a:xfrm>
            <a:custGeom>
              <a:avLst/>
              <a:gdLst>
                <a:gd name="connsiteX0" fmla="*/ 0 w 786809"/>
                <a:gd name="connsiteY0" fmla="*/ 0 h 914400"/>
                <a:gd name="connsiteX1" fmla="*/ 69111 w 786809"/>
                <a:gd name="connsiteY1" fmla="*/ 53163 h 914400"/>
                <a:gd name="connsiteX2" fmla="*/ 143539 w 786809"/>
                <a:gd name="connsiteY2" fmla="*/ 106326 h 914400"/>
                <a:gd name="connsiteX3" fmla="*/ 196702 w 786809"/>
                <a:gd name="connsiteY3" fmla="*/ 138223 h 914400"/>
                <a:gd name="connsiteX4" fmla="*/ 233916 w 786809"/>
                <a:gd name="connsiteY4" fmla="*/ 175437 h 914400"/>
                <a:gd name="connsiteX5" fmla="*/ 271130 w 786809"/>
                <a:gd name="connsiteY5" fmla="*/ 212651 h 914400"/>
                <a:gd name="connsiteX6" fmla="*/ 287079 w 786809"/>
                <a:gd name="connsiteY6" fmla="*/ 223284 h 914400"/>
                <a:gd name="connsiteX7" fmla="*/ 313660 w 786809"/>
                <a:gd name="connsiteY7" fmla="*/ 255182 h 914400"/>
                <a:gd name="connsiteX8" fmla="*/ 329609 w 786809"/>
                <a:gd name="connsiteY8" fmla="*/ 265814 h 914400"/>
                <a:gd name="connsiteX9" fmla="*/ 340241 w 786809"/>
                <a:gd name="connsiteY9" fmla="*/ 281763 h 914400"/>
                <a:gd name="connsiteX10" fmla="*/ 356190 w 786809"/>
                <a:gd name="connsiteY10" fmla="*/ 297712 h 914400"/>
                <a:gd name="connsiteX11" fmla="*/ 366823 w 786809"/>
                <a:gd name="connsiteY11" fmla="*/ 318977 h 914400"/>
                <a:gd name="connsiteX12" fmla="*/ 425302 w 786809"/>
                <a:gd name="connsiteY12" fmla="*/ 372140 h 914400"/>
                <a:gd name="connsiteX13" fmla="*/ 467832 w 786809"/>
                <a:gd name="connsiteY13" fmla="*/ 414670 h 914400"/>
                <a:gd name="connsiteX14" fmla="*/ 489097 w 786809"/>
                <a:gd name="connsiteY14" fmla="*/ 441251 h 914400"/>
                <a:gd name="connsiteX15" fmla="*/ 515679 w 786809"/>
                <a:gd name="connsiteY15" fmla="*/ 462516 h 914400"/>
                <a:gd name="connsiteX16" fmla="*/ 542260 w 786809"/>
                <a:gd name="connsiteY16" fmla="*/ 494414 h 914400"/>
                <a:gd name="connsiteX17" fmla="*/ 558209 w 786809"/>
                <a:gd name="connsiteY17" fmla="*/ 510363 h 914400"/>
                <a:gd name="connsiteX18" fmla="*/ 579474 w 786809"/>
                <a:gd name="connsiteY18" fmla="*/ 542261 h 914400"/>
                <a:gd name="connsiteX19" fmla="*/ 606055 w 786809"/>
                <a:gd name="connsiteY19" fmla="*/ 574158 h 914400"/>
                <a:gd name="connsiteX20" fmla="*/ 637953 w 786809"/>
                <a:gd name="connsiteY20" fmla="*/ 622005 h 914400"/>
                <a:gd name="connsiteX21" fmla="*/ 648586 w 786809"/>
                <a:gd name="connsiteY21" fmla="*/ 637954 h 914400"/>
                <a:gd name="connsiteX22" fmla="*/ 669851 w 786809"/>
                <a:gd name="connsiteY22" fmla="*/ 669851 h 914400"/>
                <a:gd name="connsiteX23" fmla="*/ 691116 w 786809"/>
                <a:gd name="connsiteY23" fmla="*/ 696433 h 914400"/>
                <a:gd name="connsiteX24" fmla="*/ 712381 w 786809"/>
                <a:gd name="connsiteY24" fmla="*/ 738963 h 914400"/>
                <a:gd name="connsiteX25" fmla="*/ 733646 w 786809"/>
                <a:gd name="connsiteY25" fmla="*/ 776177 h 914400"/>
                <a:gd name="connsiteX26" fmla="*/ 749595 w 786809"/>
                <a:gd name="connsiteY26" fmla="*/ 818707 h 914400"/>
                <a:gd name="connsiteX27" fmla="*/ 760227 w 786809"/>
                <a:gd name="connsiteY27" fmla="*/ 850605 h 914400"/>
                <a:gd name="connsiteX28" fmla="*/ 776176 w 786809"/>
                <a:gd name="connsiteY28" fmla="*/ 893135 h 914400"/>
                <a:gd name="connsiteX29" fmla="*/ 786809 w 786809"/>
                <a:gd name="connsiteY29"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6809" h="914400">
                  <a:moveTo>
                    <a:pt x="0" y="0"/>
                  </a:moveTo>
                  <a:cubicBezTo>
                    <a:pt x="82190" y="54794"/>
                    <a:pt x="-24726" y="-18333"/>
                    <a:pt x="69111" y="53163"/>
                  </a:cubicBezTo>
                  <a:cubicBezTo>
                    <a:pt x="93362" y="71640"/>
                    <a:pt x="116269" y="92692"/>
                    <a:pt x="143539" y="106326"/>
                  </a:cubicBezTo>
                  <a:cubicBezTo>
                    <a:pt x="176234" y="122673"/>
                    <a:pt x="158210" y="112562"/>
                    <a:pt x="196702" y="138223"/>
                  </a:cubicBezTo>
                  <a:cubicBezTo>
                    <a:pt x="217183" y="168947"/>
                    <a:pt x="196031" y="140709"/>
                    <a:pt x="233916" y="175437"/>
                  </a:cubicBezTo>
                  <a:cubicBezTo>
                    <a:pt x="246848" y="187291"/>
                    <a:pt x="258091" y="200915"/>
                    <a:pt x="271130" y="212651"/>
                  </a:cubicBezTo>
                  <a:cubicBezTo>
                    <a:pt x="275879" y="216925"/>
                    <a:pt x="282171" y="219193"/>
                    <a:pt x="287079" y="223284"/>
                  </a:cubicBezTo>
                  <a:cubicBezTo>
                    <a:pt x="339344" y="266840"/>
                    <a:pt x="271831" y="213355"/>
                    <a:pt x="313660" y="255182"/>
                  </a:cubicBezTo>
                  <a:cubicBezTo>
                    <a:pt x="318178" y="259700"/>
                    <a:pt x="324293" y="262270"/>
                    <a:pt x="329609" y="265814"/>
                  </a:cubicBezTo>
                  <a:cubicBezTo>
                    <a:pt x="333153" y="271130"/>
                    <a:pt x="336151" y="276855"/>
                    <a:pt x="340241" y="281763"/>
                  </a:cubicBezTo>
                  <a:cubicBezTo>
                    <a:pt x="345054" y="287539"/>
                    <a:pt x="351820" y="291594"/>
                    <a:pt x="356190" y="297712"/>
                  </a:cubicBezTo>
                  <a:cubicBezTo>
                    <a:pt x="360796" y="304161"/>
                    <a:pt x="361805" y="312843"/>
                    <a:pt x="366823" y="318977"/>
                  </a:cubicBezTo>
                  <a:cubicBezTo>
                    <a:pt x="416803" y="380063"/>
                    <a:pt x="386720" y="336773"/>
                    <a:pt x="425302" y="372140"/>
                  </a:cubicBezTo>
                  <a:cubicBezTo>
                    <a:pt x="440081" y="385688"/>
                    <a:pt x="455308" y="399015"/>
                    <a:pt x="467832" y="414670"/>
                  </a:cubicBezTo>
                  <a:cubicBezTo>
                    <a:pt x="474920" y="423530"/>
                    <a:pt x="481074" y="433228"/>
                    <a:pt x="489097" y="441251"/>
                  </a:cubicBezTo>
                  <a:cubicBezTo>
                    <a:pt x="497121" y="449275"/>
                    <a:pt x="507655" y="454492"/>
                    <a:pt x="515679" y="462516"/>
                  </a:cubicBezTo>
                  <a:cubicBezTo>
                    <a:pt x="525466" y="472303"/>
                    <a:pt x="533065" y="484069"/>
                    <a:pt x="542260" y="494414"/>
                  </a:cubicBezTo>
                  <a:cubicBezTo>
                    <a:pt x="547255" y="500033"/>
                    <a:pt x="553593" y="504428"/>
                    <a:pt x="558209" y="510363"/>
                  </a:cubicBezTo>
                  <a:cubicBezTo>
                    <a:pt x="566054" y="520450"/>
                    <a:pt x="571293" y="532444"/>
                    <a:pt x="579474" y="542261"/>
                  </a:cubicBezTo>
                  <a:cubicBezTo>
                    <a:pt x="588334" y="552893"/>
                    <a:pt x="597870" y="562997"/>
                    <a:pt x="606055" y="574158"/>
                  </a:cubicBezTo>
                  <a:cubicBezTo>
                    <a:pt x="617390" y="589615"/>
                    <a:pt x="627320" y="606056"/>
                    <a:pt x="637953" y="622005"/>
                  </a:cubicBezTo>
                  <a:lnTo>
                    <a:pt x="648586" y="637954"/>
                  </a:lnTo>
                  <a:lnTo>
                    <a:pt x="669851" y="669851"/>
                  </a:lnTo>
                  <a:lnTo>
                    <a:pt x="691116" y="696433"/>
                  </a:lnTo>
                  <a:cubicBezTo>
                    <a:pt x="703104" y="732398"/>
                    <a:pt x="687272" y="688745"/>
                    <a:pt x="712381" y="738963"/>
                  </a:cubicBezTo>
                  <a:cubicBezTo>
                    <a:pt x="732677" y="779556"/>
                    <a:pt x="695079" y="724755"/>
                    <a:pt x="733646" y="776177"/>
                  </a:cubicBezTo>
                  <a:cubicBezTo>
                    <a:pt x="745156" y="822221"/>
                    <a:pt x="731060" y="772370"/>
                    <a:pt x="749595" y="818707"/>
                  </a:cubicBezTo>
                  <a:cubicBezTo>
                    <a:pt x="753757" y="829113"/>
                    <a:pt x="756292" y="840111"/>
                    <a:pt x="760227" y="850605"/>
                  </a:cubicBezTo>
                  <a:cubicBezTo>
                    <a:pt x="765543" y="864782"/>
                    <a:pt x="771002" y="878906"/>
                    <a:pt x="776176" y="893135"/>
                  </a:cubicBezTo>
                  <a:cubicBezTo>
                    <a:pt x="783158" y="912333"/>
                    <a:pt x="777140" y="904731"/>
                    <a:pt x="786809" y="914400"/>
                  </a:cubicBezTo>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5" name="직사각형 1064">
              <a:extLst>
                <a:ext uri="{FF2B5EF4-FFF2-40B4-BE49-F238E27FC236}">
                  <a16:creationId xmlns:a16="http://schemas.microsoft.com/office/drawing/2014/main" xmlns="" id="{74813692-F015-91C9-14DA-B2BA5A8055DB}"/>
                </a:ext>
              </a:extLst>
            </p:cNvPr>
            <p:cNvSpPr/>
            <p:nvPr/>
          </p:nvSpPr>
          <p:spPr>
            <a:xfrm>
              <a:off x="21932722" y="25130493"/>
              <a:ext cx="685974" cy="685974"/>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000" dirty="0" err="1">
                  <a:latin typeface="Arial" panose="020B0604020202020204" pitchFamily="34" charset="0"/>
                  <a:cs typeface="Arial" panose="020B0604020202020204" pitchFamily="34" charset="0"/>
                </a:rPr>
                <a:t>CeA</a:t>
              </a:r>
              <a:endParaRPr lang="ko-KR" altLang="en-US" sz="1000" dirty="0">
                <a:latin typeface="Arial" panose="020B0604020202020204" pitchFamily="34" charset="0"/>
                <a:cs typeface="Arial" panose="020B0604020202020204" pitchFamily="34" charset="0"/>
              </a:endParaRPr>
            </a:p>
          </p:txBody>
        </p:sp>
        <p:sp>
          <p:nvSpPr>
            <p:cNvPr id="1066" name="자유형: 도형 1065">
              <a:extLst>
                <a:ext uri="{FF2B5EF4-FFF2-40B4-BE49-F238E27FC236}">
                  <a16:creationId xmlns:a16="http://schemas.microsoft.com/office/drawing/2014/main" xmlns="" id="{B41FFFCB-D41F-DEFA-71B9-6ACC351418B2}"/>
                </a:ext>
              </a:extLst>
            </p:cNvPr>
            <p:cNvSpPr/>
            <p:nvPr/>
          </p:nvSpPr>
          <p:spPr>
            <a:xfrm>
              <a:off x="23083283" y="25482437"/>
              <a:ext cx="866719" cy="414670"/>
            </a:xfrm>
            <a:custGeom>
              <a:avLst/>
              <a:gdLst>
                <a:gd name="connsiteX0" fmla="*/ 0 w 866719"/>
                <a:gd name="connsiteY0" fmla="*/ 0 h 414670"/>
                <a:gd name="connsiteX1" fmla="*/ 74428 w 866719"/>
                <a:gd name="connsiteY1" fmla="*/ 15949 h 414670"/>
                <a:gd name="connsiteX2" fmla="*/ 164805 w 866719"/>
                <a:gd name="connsiteY2" fmla="*/ 42530 h 414670"/>
                <a:gd name="connsiteX3" fmla="*/ 228600 w 866719"/>
                <a:gd name="connsiteY3" fmla="*/ 74428 h 414670"/>
                <a:gd name="connsiteX4" fmla="*/ 260498 w 866719"/>
                <a:gd name="connsiteY4" fmla="*/ 90377 h 414670"/>
                <a:gd name="connsiteX5" fmla="*/ 292395 w 866719"/>
                <a:gd name="connsiteY5" fmla="*/ 101010 h 414670"/>
                <a:gd name="connsiteX6" fmla="*/ 345558 w 866719"/>
                <a:gd name="connsiteY6" fmla="*/ 122275 h 414670"/>
                <a:gd name="connsiteX7" fmla="*/ 419986 w 866719"/>
                <a:gd name="connsiteY7" fmla="*/ 154172 h 414670"/>
                <a:gd name="connsiteX8" fmla="*/ 510363 w 866719"/>
                <a:gd name="connsiteY8" fmla="*/ 196703 h 414670"/>
                <a:gd name="connsiteX9" fmla="*/ 542260 w 866719"/>
                <a:gd name="connsiteY9" fmla="*/ 207335 h 414670"/>
                <a:gd name="connsiteX10" fmla="*/ 691116 w 866719"/>
                <a:gd name="connsiteY10" fmla="*/ 276447 h 414670"/>
                <a:gd name="connsiteX11" fmla="*/ 717698 w 866719"/>
                <a:gd name="connsiteY11" fmla="*/ 297712 h 414670"/>
                <a:gd name="connsiteX12" fmla="*/ 770860 w 866719"/>
                <a:gd name="connsiteY12" fmla="*/ 329610 h 414670"/>
                <a:gd name="connsiteX13" fmla="*/ 786809 w 866719"/>
                <a:gd name="connsiteY13" fmla="*/ 345558 h 414670"/>
                <a:gd name="connsiteX14" fmla="*/ 802758 w 866719"/>
                <a:gd name="connsiteY14" fmla="*/ 356191 h 414670"/>
                <a:gd name="connsiteX15" fmla="*/ 850605 w 866719"/>
                <a:gd name="connsiteY15" fmla="*/ 393405 h 414670"/>
                <a:gd name="connsiteX16" fmla="*/ 866553 w 866719"/>
                <a:gd name="connsiteY16" fmla="*/ 414670 h 41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6719" h="414670">
                  <a:moveTo>
                    <a:pt x="0" y="0"/>
                  </a:moveTo>
                  <a:cubicBezTo>
                    <a:pt x="54683" y="9115"/>
                    <a:pt x="10092" y="811"/>
                    <a:pt x="74428" y="15949"/>
                  </a:cubicBezTo>
                  <a:cubicBezTo>
                    <a:pt x="119060" y="26451"/>
                    <a:pt x="123652" y="24011"/>
                    <a:pt x="164805" y="42530"/>
                  </a:cubicBezTo>
                  <a:cubicBezTo>
                    <a:pt x="186486" y="52286"/>
                    <a:pt x="207335" y="63795"/>
                    <a:pt x="228600" y="74428"/>
                  </a:cubicBezTo>
                  <a:cubicBezTo>
                    <a:pt x="239233" y="79744"/>
                    <a:pt x="249220" y="86618"/>
                    <a:pt x="260498" y="90377"/>
                  </a:cubicBezTo>
                  <a:cubicBezTo>
                    <a:pt x="271130" y="93921"/>
                    <a:pt x="282192" y="96372"/>
                    <a:pt x="292395" y="101010"/>
                  </a:cubicBezTo>
                  <a:cubicBezTo>
                    <a:pt x="346340" y="125530"/>
                    <a:pt x="291692" y="111500"/>
                    <a:pt x="345558" y="122275"/>
                  </a:cubicBezTo>
                  <a:cubicBezTo>
                    <a:pt x="486611" y="192802"/>
                    <a:pt x="310473" y="107239"/>
                    <a:pt x="419986" y="154172"/>
                  </a:cubicBezTo>
                  <a:cubicBezTo>
                    <a:pt x="535458" y="203659"/>
                    <a:pt x="384901" y="146518"/>
                    <a:pt x="510363" y="196703"/>
                  </a:cubicBezTo>
                  <a:cubicBezTo>
                    <a:pt x="520769" y="200865"/>
                    <a:pt x="531915" y="203024"/>
                    <a:pt x="542260" y="207335"/>
                  </a:cubicBezTo>
                  <a:cubicBezTo>
                    <a:pt x="557733" y="213782"/>
                    <a:pt x="662541" y="259302"/>
                    <a:pt x="691116" y="276447"/>
                  </a:cubicBezTo>
                  <a:cubicBezTo>
                    <a:pt x="700846" y="282285"/>
                    <a:pt x="708125" y="291620"/>
                    <a:pt x="717698" y="297712"/>
                  </a:cubicBezTo>
                  <a:cubicBezTo>
                    <a:pt x="762083" y="325957"/>
                    <a:pt x="736684" y="300317"/>
                    <a:pt x="770860" y="329610"/>
                  </a:cubicBezTo>
                  <a:cubicBezTo>
                    <a:pt x="776568" y="334503"/>
                    <a:pt x="781033" y="340745"/>
                    <a:pt x="786809" y="345558"/>
                  </a:cubicBezTo>
                  <a:cubicBezTo>
                    <a:pt x="791718" y="349648"/>
                    <a:pt x="797646" y="352357"/>
                    <a:pt x="802758" y="356191"/>
                  </a:cubicBezTo>
                  <a:cubicBezTo>
                    <a:pt x="818922" y="368314"/>
                    <a:pt x="833793" y="382197"/>
                    <a:pt x="850605" y="393405"/>
                  </a:cubicBezTo>
                  <a:cubicBezTo>
                    <a:pt x="869502" y="406003"/>
                    <a:pt x="866553" y="397648"/>
                    <a:pt x="866553" y="414670"/>
                  </a:cubicBezTo>
                </a:path>
              </a:pathLst>
            </a:cu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7" name="직사각형 1066">
              <a:extLst>
                <a:ext uri="{FF2B5EF4-FFF2-40B4-BE49-F238E27FC236}">
                  <a16:creationId xmlns:a16="http://schemas.microsoft.com/office/drawing/2014/main" xmlns="" id="{AD3310A7-7AAB-DF0B-7DBE-DD13CA76DD8A}"/>
                </a:ext>
              </a:extLst>
            </p:cNvPr>
            <p:cNvSpPr/>
            <p:nvPr/>
          </p:nvSpPr>
          <p:spPr>
            <a:xfrm>
              <a:off x="23979788" y="25193619"/>
              <a:ext cx="685974" cy="685974"/>
            </a:xfrm>
            <a:prstGeom prst="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000" dirty="0" err="1">
                  <a:latin typeface="Arial" panose="020B0604020202020204" pitchFamily="34" charset="0"/>
                  <a:cs typeface="Arial" panose="020B0604020202020204" pitchFamily="34" charset="0"/>
                </a:rPr>
                <a:t>CeA</a:t>
              </a:r>
              <a:endParaRPr lang="ko-KR" altLang="en-US" sz="1000" dirty="0">
                <a:latin typeface="Arial" panose="020B0604020202020204" pitchFamily="34" charset="0"/>
                <a:cs typeface="Arial" panose="020B0604020202020204" pitchFamily="34" charset="0"/>
              </a:endParaRPr>
            </a:p>
          </p:txBody>
        </p:sp>
        <p:sp>
          <p:nvSpPr>
            <p:cNvPr id="1068" name="TextBox 1067">
              <a:extLst>
                <a:ext uri="{FF2B5EF4-FFF2-40B4-BE49-F238E27FC236}">
                  <a16:creationId xmlns:a16="http://schemas.microsoft.com/office/drawing/2014/main" xmlns="" id="{25E2F7AE-E071-0901-6272-9742B7E78EC0}"/>
                </a:ext>
              </a:extLst>
            </p:cNvPr>
            <p:cNvSpPr txBox="1"/>
            <p:nvPr/>
          </p:nvSpPr>
          <p:spPr>
            <a:xfrm>
              <a:off x="15436460" y="24712914"/>
              <a:ext cx="482824"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CA1</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069" name="TextBox 1068">
              <a:extLst>
                <a:ext uri="{FF2B5EF4-FFF2-40B4-BE49-F238E27FC236}">
                  <a16:creationId xmlns:a16="http://schemas.microsoft.com/office/drawing/2014/main" xmlns="" id="{72F979AC-8664-F8AB-FF0E-8B6180075B34}"/>
                </a:ext>
              </a:extLst>
            </p:cNvPr>
            <p:cNvSpPr txBox="1"/>
            <p:nvPr/>
          </p:nvSpPr>
          <p:spPr>
            <a:xfrm>
              <a:off x="15484209" y="25900544"/>
              <a:ext cx="482824"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CA3</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070" name="TextBox 1069">
              <a:extLst>
                <a:ext uri="{FF2B5EF4-FFF2-40B4-BE49-F238E27FC236}">
                  <a16:creationId xmlns:a16="http://schemas.microsoft.com/office/drawing/2014/main" xmlns="" id="{C8917A93-4C07-5BD3-833B-1867AFF3B5A0}"/>
                </a:ext>
              </a:extLst>
            </p:cNvPr>
            <p:cNvSpPr txBox="1"/>
            <p:nvPr/>
          </p:nvSpPr>
          <p:spPr>
            <a:xfrm>
              <a:off x="18763430" y="25831925"/>
              <a:ext cx="482824"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CA3</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071" name="TextBox 1070">
              <a:extLst>
                <a:ext uri="{FF2B5EF4-FFF2-40B4-BE49-F238E27FC236}">
                  <a16:creationId xmlns:a16="http://schemas.microsoft.com/office/drawing/2014/main" xmlns="" id="{DC7FCED5-4DC1-30B8-81D4-CAC9AE3CEAF5}"/>
                </a:ext>
              </a:extLst>
            </p:cNvPr>
            <p:cNvSpPr txBox="1"/>
            <p:nvPr/>
          </p:nvSpPr>
          <p:spPr>
            <a:xfrm>
              <a:off x="18795639" y="24708283"/>
              <a:ext cx="482824"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CA1</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072" name="TextBox 1071">
              <a:extLst>
                <a:ext uri="{FF2B5EF4-FFF2-40B4-BE49-F238E27FC236}">
                  <a16:creationId xmlns:a16="http://schemas.microsoft.com/office/drawing/2014/main" xmlns="" id="{F835735F-5728-B97F-92B7-0E9EDA4C061F}"/>
                </a:ext>
              </a:extLst>
            </p:cNvPr>
            <p:cNvSpPr txBox="1"/>
            <p:nvPr/>
          </p:nvSpPr>
          <p:spPr>
            <a:xfrm>
              <a:off x="21043578" y="25025365"/>
              <a:ext cx="474810"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BLA</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1073" name="TextBox 1072">
              <a:extLst>
                <a:ext uri="{FF2B5EF4-FFF2-40B4-BE49-F238E27FC236}">
                  <a16:creationId xmlns:a16="http://schemas.microsoft.com/office/drawing/2014/main" xmlns="" id="{FAE314AF-BAC6-D5CD-2B23-050CF7AA1A36}"/>
                </a:ext>
              </a:extLst>
            </p:cNvPr>
            <p:cNvSpPr txBox="1"/>
            <p:nvPr/>
          </p:nvSpPr>
          <p:spPr>
            <a:xfrm>
              <a:off x="23079788" y="25655326"/>
              <a:ext cx="474810"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cs typeface="Arial" panose="020B0604020202020204" pitchFamily="34" charset="0"/>
                </a:rPr>
                <a:t>BLA</a:t>
              </a:r>
              <a:endParaRPr lang="ko-KR" altLang="en-US" sz="1200" dirty="0">
                <a:solidFill>
                  <a:schemeClr val="bg1"/>
                </a:solidFill>
                <a:latin typeface="Arial" panose="020B0604020202020204" pitchFamily="34" charset="0"/>
                <a:cs typeface="Arial" panose="020B0604020202020204" pitchFamily="34" charset="0"/>
              </a:endParaRPr>
            </a:p>
          </p:txBody>
        </p:sp>
      </p:grpSp>
      <p:cxnSp>
        <p:nvCxnSpPr>
          <p:cNvPr id="1102" name="직선 연결선 1101">
            <a:extLst>
              <a:ext uri="{FF2B5EF4-FFF2-40B4-BE49-F238E27FC236}">
                <a16:creationId xmlns:a16="http://schemas.microsoft.com/office/drawing/2014/main" xmlns="" id="{A0237150-D2F2-4614-43C3-227EBE9BA5DC}"/>
              </a:ext>
            </a:extLst>
          </p:cNvPr>
          <p:cNvCxnSpPr/>
          <p:nvPr/>
        </p:nvCxnSpPr>
        <p:spPr>
          <a:xfrm>
            <a:off x="499316" y="6923314"/>
            <a:ext cx="38599431" cy="0"/>
          </a:xfrm>
          <a:prstGeom prst="line">
            <a:avLst/>
          </a:prstGeom>
          <a:ln w="57150">
            <a:solidFill>
              <a:srgbClr val="D3BDA7"/>
            </a:solidFill>
          </a:ln>
        </p:spPr>
        <p:style>
          <a:lnRef idx="2">
            <a:schemeClr val="accent1"/>
          </a:lnRef>
          <a:fillRef idx="0">
            <a:schemeClr val="accent1"/>
          </a:fillRef>
          <a:effectRef idx="1">
            <a:schemeClr val="accent1"/>
          </a:effectRef>
          <a:fontRef idx="minor">
            <a:schemeClr val="tx1"/>
          </a:fontRef>
        </p:style>
      </p:cxnSp>
      <p:cxnSp>
        <p:nvCxnSpPr>
          <p:cNvPr id="1103" name="직선 연결선 1102">
            <a:extLst>
              <a:ext uri="{FF2B5EF4-FFF2-40B4-BE49-F238E27FC236}">
                <a16:creationId xmlns:a16="http://schemas.microsoft.com/office/drawing/2014/main" xmlns="" id="{6F35614F-60B8-E89F-82B9-18254CEE2573}"/>
              </a:ext>
            </a:extLst>
          </p:cNvPr>
          <p:cNvCxnSpPr/>
          <p:nvPr/>
        </p:nvCxnSpPr>
        <p:spPr>
          <a:xfrm>
            <a:off x="542785" y="31696989"/>
            <a:ext cx="38599431" cy="0"/>
          </a:xfrm>
          <a:prstGeom prst="line">
            <a:avLst/>
          </a:prstGeom>
          <a:ln w="57150">
            <a:solidFill>
              <a:srgbClr val="D3BDA7"/>
            </a:solidFill>
          </a:ln>
        </p:spPr>
        <p:style>
          <a:lnRef idx="2">
            <a:schemeClr val="accent1"/>
          </a:lnRef>
          <a:fillRef idx="0">
            <a:schemeClr val="accent1"/>
          </a:fillRef>
          <a:effectRef idx="1">
            <a:schemeClr val="accent1"/>
          </a:effectRef>
          <a:fontRef idx="minor">
            <a:schemeClr val="tx1"/>
          </a:fontRef>
        </p:style>
      </p:cxnSp>
      <p:sp>
        <p:nvSpPr>
          <p:cNvPr id="1110" name="TextBox 1109">
            <a:extLst>
              <a:ext uri="{FF2B5EF4-FFF2-40B4-BE49-F238E27FC236}">
                <a16:creationId xmlns:a16="http://schemas.microsoft.com/office/drawing/2014/main" xmlns="" id="{6DCD165D-023A-CD22-82DF-83DD55CDCEE9}"/>
              </a:ext>
            </a:extLst>
          </p:cNvPr>
          <p:cNvSpPr txBox="1"/>
          <p:nvPr/>
        </p:nvSpPr>
        <p:spPr>
          <a:xfrm>
            <a:off x="26917347" y="27643299"/>
            <a:ext cx="12004161" cy="707886"/>
          </a:xfrm>
          <a:prstGeom prst="rect">
            <a:avLst/>
          </a:prstGeom>
          <a:noFill/>
        </p:spPr>
        <p:txBody>
          <a:bodyPr wrap="square" rtlCol="0">
            <a:spAutoFit/>
          </a:bodyPr>
          <a:lstStyle/>
          <a:p>
            <a:r>
              <a:rPr lang="en-US" altLang="ko-KR" sz="2000" dirty="0">
                <a:latin typeface="Arial" panose="020B0604020202020204" pitchFamily="34" charset="0"/>
                <a:cs typeface="Arial" panose="020B0604020202020204" pitchFamily="34" charset="0"/>
              </a:rPr>
              <a:t>This research was supported by the Ministry of Health and Welfare, the Ministry of Food and Drug Safety, and the Korea Brain Research Institute.(25-BR-05-05, 1. RS-2024-00332645 and 1. RS-2024-00508718)</a:t>
            </a:r>
            <a:endParaRPr lang="ko-KR" altLang="en-US" sz="2000" dirty="0">
              <a:latin typeface="Arial" panose="020B0604020202020204" pitchFamily="34" charset="0"/>
              <a:cs typeface="Arial" panose="020B0604020202020204" pitchFamily="34" charset="0"/>
            </a:endParaRPr>
          </a:p>
        </p:txBody>
      </p:sp>
      <p:pic>
        <p:nvPicPr>
          <p:cNvPr id="1112" name="Picture 24" descr="식품의약품안전처 - 나무위키">
            <a:extLst>
              <a:ext uri="{FF2B5EF4-FFF2-40B4-BE49-F238E27FC236}">
                <a16:creationId xmlns:a16="http://schemas.microsoft.com/office/drawing/2014/main" xmlns="" id="{B63A8D32-B5D4-BB1F-4DE7-CA9E87E8FBD4}"/>
              </a:ext>
            </a:extLst>
          </p:cNvPr>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27235585" y="28541276"/>
            <a:ext cx="6617464" cy="1957311"/>
          </a:xfrm>
          <a:prstGeom prst="rect">
            <a:avLst/>
          </a:prstGeom>
          <a:noFill/>
          <a:extLst>
            <a:ext uri="{909E8E84-426E-40DD-AFC4-6F175D3DCCD1}">
              <a14:hiddenFill xmlns:a14="http://schemas.microsoft.com/office/drawing/2010/main">
                <a:solidFill>
                  <a:srgbClr val="FFFFFF"/>
                </a:solidFill>
              </a14:hiddenFill>
            </a:ext>
          </a:extLst>
        </p:spPr>
      </p:pic>
      <p:pic>
        <p:nvPicPr>
          <p:cNvPr id="1113" name="Picture 30" descr="블라인드 | 한국뇌연구원 기업정보">
            <a:extLst>
              <a:ext uri="{FF2B5EF4-FFF2-40B4-BE49-F238E27FC236}">
                <a16:creationId xmlns:a16="http://schemas.microsoft.com/office/drawing/2014/main" xmlns="" id="{FE58C52D-76E2-71A2-9B14-83E6907A560E}"/>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3984075" y="28540940"/>
            <a:ext cx="1957313" cy="1957311"/>
          </a:xfrm>
          <a:prstGeom prst="rect">
            <a:avLst/>
          </a:prstGeom>
          <a:noFill/>
          <a:extLst>
            <a:ext uri="{909E8E84-426E-40DD-AFC4-6F175D3DCCD1}">
              <a14:hiddenFill xmlns:a14="http://schemas.microsoft.com/office/drawing/2010/main">
                <a:solidFill>
                  <a:srgbClr val="FFFFFF"/>
                </a:solidFill>
              </a14:hiddenFill>
            </a:ext>
          </a:extLst>
        </p:spPr>
      </p:pic>
      <p:pic>
        <p:nvPicPr>
          <p:cNvPr id="44" name="그림 43" descr="텍스트, 원, 동전, 로고이(가) 표시된 사진&#10;&#10;AI 생성 콘텐츠는 정확하지 않을 수 있습니다.">
            <a:extLst>
              <a:ext uri="{FF2B5EF4-FFF2-40B4-BE49-F238E27FC236}">
                <a16:creationId xmlns:a16="http://schemas.microsoft.com/office/drawing/2014/main" xmlns="" id="{6EED91CA-B7DC-B6E6-6CB2-463BCEF65C41}"/>
              </a:ext>
            </a:extLst>
          </p:cNvPr>
          <p:cNvPicPr>
            <a:picLocks noChangeAspect="1"/>
          </p:cNvPicPr>
          <p:nvPr/>
        </p:nvPicPr>
        <p:blipFill>
          <a:blip r:embed="rId48">
            <a:extLst>
              <a:ext uri="{28A0092B-C50C-407E-A947-70E740481C1C}">
                <a14:useLocalDpi xmlns:a14="http://schemas.microsoft.com/office/drawing/2010/main" val="0"/>
              </a:ext>
            </a:extLst>
          </a:blip>
          <a:srcRect l="64793" t="51047" r="6395" b="16929"/>
          <a:stretch>
            <a:fillRect/>
          </a:stretch>
        </p:blipFill>
        <p:spPr>
          <a:xfrm>
            <a:off x="36072414" y="28521699"/>
            <a:ext cx="2177142" cy="2074131"/>
          </a:xfrm>
          <a:prstGeom prst="rect">
            <a:avLst/>
          </a:prstGeom>
        </p:spPr>
      </p:pic>
    </p:spTree>
    <p:extLst>
      <p:ext uri="{BB962C8B-B14F-4D97-AF65-F5344CB8AC3E}">
        <p14:creationId xmlns:p14="http://schemas.microsoft.com/office/powerpoint/2010/main" val="263912039"/>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816</TotalTime>
  <Words>308</Words>
  <Application>Microsoft Office PowerPoint</Application>
  <PresentationFormat>사용자 지정</PresentationFormat>
  <Paragraphs>84</Paragraphs>
  <Slides>1</Slides>
  <Notes>1</Notes>
  <HiddenSlides>0</HiddenSlides>
  <MMClips>0</MMClips>
  <ScaleCrop>false</ScaleCrop>
  <HeadingPairs>
    <vt:vector size="8" baseType="variant">
      <vt:variant>
        <vt:lpstr>사용한 글꼴</vt:lpstr>
      </vt:variant>
      <vt:variant>
        <vt:i4>5</vt:i4>
      </vt:variant>
      <vt:variant>
        <vt:lpstr>테마</vt:lpstr>
      </vt:variant>
      <vt:variant>
        <vt:i4>1</vt:i4>
      </vt:variant>
      <vt:variant>
        <vt:lpstr>포함된 OLE 서버</vt:lpstr>
      </vt:variant>
      <vt:variant>
        <vt:i4>2</vt:i4>
      </vt:variant>
      <vt:variant>
        <vt:lpstr>슬라이드 제목</vt:lpstr>
      </vt:variant>
      <vt:variant>
        <vt:i4>1</vt:i4>
      </vt:variant>
    </vt:vector>
  </HeadingPairs>
  <TitlesOfParts>
    <vt:vector size="9" baseType="lpstr">
      <vt:lpstr>Aptos</vt:lpstr>
      <vt:lpstr>Aptos Display</vt:lpstr>
      <vt:lpstr>Pretendard</vt:lpstr>
      <vt:lpstr>맑은 고딕</vt:lpstr>
      <vt:lpstr>Arial</vt:lpstr>
      <vt:lpstr>Office 테마</vt:lpstr>
      <vt:lpstr>Prism 9</vt:lpstr>
      <vt:lpstr>GraphPad Prism 9 Project</vt:lpstr>
      <vt:lpstr>PowerPoint 프레젠테이션</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민진 오</dc:creator>
  <cp:lastModifiedBy>Sukwon</cp:lastModifiedBy>
  <cp:revision>34</cp:revision>
  <dcterms:created xsi:type="dcterms:W3CDTF">2025-08-18T12:18:58Z</dcterms:created>
  <dcterms:modified xsi:type="dcterms:W3CDTF">2025-10-24T04:39:42Z</dcterms:modified>
</cp:coreProperties>
</file>